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708" r:id="rId4"/>
    <p:sldMasterId id="214748370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6858000" cx="12192000"/>
  <p:notesSz cx="6858000" cy="9144000"/>
  <p:embeddedFontLst>
    <p:embeddedFont>
      <p:font typeface="Nunito"/>
      <p:regular r:id="rId12"/>
      <p:bold r:id="rId13"/>
      <p:italic r:id="rId14"/>
      <p:boldItalic r:id="rId15"/>
    </p:embeddedFont>
    <p:embeddedFont>
      <p:font typeface="Garamond"/>
      <p:regular r:id="rId16"/>
      <p:bold r:id="rId17"/>
      <p:italic r:id="rId18"/>
      <p:boldItalic r:id="rId19"/>
    </p:embeddedFont>
    <p:embeddedFont>
      <p:font typeface="Instrument Sans SemiBold"/>
      <p:regular r:id="rId20"/>
      <p:bold r:id="rId21"/>
      <p:italic r:id="rId22"/>
      <p:boldItalic r:id="rId23"/>
    </p:embeddedFont>
    <p:embeddedFont>
      <p:font typeface="Instrument Sans Medium"/>
      <p:regular r:id="rId24"/>
      <p:bold r:id="rId25"/>
      <p:italic r:id="rId26"/>
      <p:boldItalic r:id="rId27"/>
    </p:embeddedFont>
    <p:embeddedFont>
      <p:font typeface="Instrument Sans"/>
      <p:regular r:id="rId28"/>
      <p:bold r:id="rId29"/>
      <p:italic r:id="rId30"/>
      <p:boldItalic r:id="rId31"/>
    </p:embeddedFont>
    <p:embeddedFont>
      <p:font typeface="Oswald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strumentSans-boldItalic.fntdata"/><Relationship Id="rId30" Type="http://schemas.openxmlformats.org/officeDocument/2006/relationships/font" Target="fonts/InstrumentSans-italic.fntdata"/><Relationship Id="rId33" Type="http://schemas.openxmlformats.org/officeDocument/2006/relationships/font" Target="fonts/Oswald-bold.fntdata"/><Relationship Id="rId32" Type="http://schemas.openxmlformats.org/officeDocument/2006/relationships/font" Target="fonts/Oswald-regular.fntdata"/><Relationship Id="rId20" Type="http://schemas.openxmlformats.org/officeDocument/2006/relationships/font" Target="fonts/InstrumentSansSemiBold-regular.fntdata"/><Relationship Id="rId22" Type="http://schemas.openxmlformats.org/officeDocument/2006/relationships/font" Target="fonts/InstrumentSansSemiBold-italic.fntdata"/><Relationship Id="rId21" Type="http://schemas.openxmlformats.org/officeDocument/2006/relationships/font" Target="fonts/InstrumentSansSemiBold-bold.fntdata"/><Relationship Id="rId24" Type="http://schemas.openxmlformats.org/officeDocument/2006/relationships/font" Target="fonts/InstrumentSansMedium-regular.fntdata"/><Relationship Id="rId23" Type="http://schemas.openxmlformats.org/officeDocument/2006/relationships/font" Target="fonts/InstrumentSansSemiBold-boldItalic.fntdata"/><Relationship Id="rId26" Type="http://schemas.openxmlformats.org/officeDocument/2006/relationships/font" Target="fonts/InstrumentSansMedium-italic.fntdata"/><Relationship Id="rId25" Type="http://schemas.openxmlformats.org/officeDocument/2006/relationships/font" Target="fonts/InstrumentSansMedium-bold.fntdata"/><Relationship Id="rId28" Type="http://schemas.openxmlformats.org/officeDocument/2006/relationships/font" Target="fonts/InstrumentSans-regular.fntdata"/><Relationship Id="rId27" Type="http://schemas.openxmlformats.org/officeDocument/2006/relationships/font" Target="fonts/InstrumentSansMedium-boldItalic.fntdata"/><Relationship Id="rId29" Type="http://schemas.openxmlformats.org/officeDocument/2006/relationships/font" Target="fonts/InstrumentSans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Nunito-bold.fntdata"/><Relationship Id="rId12" Type="http://schemas.openxmlformats.org/officeDocument/2006/relationships/font" Target="fonts/Nunito-regular.fntdata"/><Relationship Id="rId15" Type="http://schemas.openxmlformats.org/officeDocument/2006/relationships/font" Target="fonts/Nunito-boldItalic.fntdata"/><Relationship Id="rId14" Type="http://schemas.openxmlformats.org/officeDocument/2006/relationships/font" Target="fonts/Nunito-italic.fntdata"/><Relationship Id="rId17" Type="http://schemas.openxmlformats.org/officeDocument/2006/relationships/font" Target="fonts/Garamond-bold.fntdata"/><Relationship Id="rId16" Type="http://schemas.openxmlformats.org/officeDocument/2006/relationships/font" Target="fonts/Garamond-regular.fntdata"/><Relationship Id="rId19" Type="http://schemas.openxmlformats.org/officeDocument/2006/relationships/font" Target="fonts/Garamond-boldItalic.fntdata"/><Relationship Id="rId18" Type="http://schemas.openxmlformats.org/officeDocument/2006/relationships/font" Target="fonts/Garamond-italic.fntdata"/></Relationships>
</file>

<file path=ppt/media/image1.jpg>
</file>

<file path=ppt/media/image11.png>
</file>

<file path=ppt/media/image13.png>
</file>

<file path=ppt/media/image14.jpg>
</file>

<file path=ppt/media/image15.png>
</file>

<file path=ppt/media/image16.jp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3a0e2e653b1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3a0e2e653b1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42" name="Google Shape;54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52" name="Google Shape;55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64" name="Google Shape;56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75" name="Google Shape;57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580606" y="-1875631"/>
            <a:ext cx="5030788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285038" y="1828804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697038" y="-812796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motions" type="blank">
  <p:cSld name="BLANK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90" name="Google Shape;90;p14"/>
          <p:cNvSpPr txBox="1"/>
          <p:nvPr>
            <p:ph idx="2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pic>
        <p:nvPicPr>
          <p:cNvPr descr="A portrait of a smiling woman in casual attire. " id="91" name="Google Shape;91;p14"/>
          <p:cNvPicPr preferRelativeResize="0"/>
          <p:nvPr/>
        </p:nvPicPr>
        <p:blipFill rotWithShape="1">
          <a:blip r:embed="rId2">
            <a:alphaModFix/>
          </a:blip>
          <a:srcRect b="23377" l="26958" r="35832" t="0"/>
          <a:stretch/>
        </p:blipFill>
        <p:spPr>
          <a:xfrm>
            <a:off x="379600" y="2463600"/>
            <a:ext cx="2739900" cy="3761100"/>
          </a:xfrm>
          <a:prstGeom prst="roundRect">
            <a:avLst>
              <a:gd fmla="val 15597" name="adj"/>
            </a:avLst>
          </a:prstGeom>
          <a:noFill/>
          <a:ln>
            <a:noFill/>
          </a:ln>
        </p:spPr>
      </p:pic>
      <p:pic>
        <p:nvPicPr>
          <p:cNvPr descr="A confident man stands with his arms crossed in front of a white background. " id="92" name="Google Shape;92;p14"/>
          <p:cNvPicPr preferRelativeResize="0"/>
          <p:nvPr/>
        </p:nvPicPr>
        <p:blipFill rotWithShape="1">
          <a:blip r:embed="rId3">
            <a:alphaModFix/>
          </a:blip>
          <a:srcRect b="1224" l="28620" r="23422" t="0"/>
          <a:stretch/>
        </p:blipFill>
        <p:spPr>
          <a:xfrm>
            <a:off x="6172634" y="2463600"/>
            <a:ext cx="2739900" cy="3761100"/>
          </a:xfrm>
          <a:prstGeom prst="roundRect">
            <a:avLst>
              <a:gd fmla="val 15616" name="adj"/>
            </a:avLst>
          </a:prstGeom>
          <a:noFill/>
          <a:ln>
            <a:noFill/>
          </a:ln>
        </p:spPr>
      </p:pic>
      <p:sp>
        <p:nvSpPr>
          <p:cNvPr id="93" name="Google Shape;93;p14"/>
          <p:cNvSpPr txBox="1"/>
          <p:nvPr>
            <p:ph type="title"/>
          </p:nvPr>
        </p:nvSpPr>
        <p:spPr>
          <a:xfrm>
            <a:off x="379600" y="798600"/>
            <a:ext cx="8821200" cy="600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nstrument Sans"/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nstrument Sans"/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nstrument Sans"/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nstrument Sans"/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nstrument Sans"/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nstrument Sans"/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nstrument Sans"/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nstrument Sans"/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nstrument Sans"/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idx="3" type="subTitle"/>
          </p:nvPr>
        </p:nvSpPr>
        <p:spPr>
          <a:xfrm>
            <a:off x="3388833" y="3437434"/>
            <a:ext cx="2395500" cy="42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14"/>
          <p:cNvSpPr txBox="1"/>
          <p:nvPr>
            <p:ph idx="4" type="subTitle"/>
          </p:nvPr>
        </p:nvSpPr>
        <p:spPr>
          <a:xfrm>
            <a:off x="3521033" y="3759433"/>
            <a:ext cx="1980900" cy="600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5" type="subTitle"/>
          </p:nvPr>
        </p:nvSpPr>
        <p:spPr>
          <a:xfrm>
            <a:off x="9193681" y="3437434"/>
            <a:ext cx="2395500" cy="42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6" type="subTitle"/>
          </p:nvPr>
        </p:nvSpPr>
        <p:spPr>
          <a:xfrm>
            <a:off x="9193681" y="3759433"/>
            <a:ext cx="1980900" cy="600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14"/>
          <p:cNvSpPr txBox="1"/>
          <p:nvPr>
            <p:ph idx="7" type="subTitle"/>
          </p:nvPr>
        </p:nvSpPr>
        <p:spPr>
          <a:xfrm>
            <a:off x="3388000" y="4823000"/>
            <a:ext cx="2533200" cy="1332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Instrument Sans"/>
              <a:buNone/>
              <a:defRPr sz="13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9" name="Google Shape;99;p14"/>
          <p:cNvSpPr txBox="1"/>
          <p:nvPr>
            <p:ph idx="8" type="subTitle"/>
          </p:nvPr>
        </p:nvSpPr>
        <p:spPr>
          <a:xfrm>
            <a:off x="9182208" y="4837300"/>
            <a:ext cx="2533200" cy="1332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Instrument Sans"/>
              <a:buNone/>
              <a:defRPr sz="13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Instrument Sans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BLANK_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389067" y="620267"/>
            <a:ext cx="7555200" cy="27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grpSp>
        <p:nvGrpSpPr>
          <p:cNvPr id="103" name="Google Shape;103;p15"/>
          <p:cNvGrpSpPr/>
          <p:nvPr/>
        </p:nvGrpSpPr>
        <p:grpSpPr>
          <a:xfrm>
            <a:off x="7586344" y="0"/>
            <a:ext cx="3878304" cy="6857829"/>
            <a:chOff x="5689900" y="0"/>
            <a:chExt cx="2908801" cy="5143500"/>
          </a:xfrm>
        </p:grpSpPr>
        <p:pic>
          <p:nvPicPr>
            <p:cNvPr id="104" name="Google Shape;104;p15"/>
            <p:cNvPicPr preferRelativeResize="0"/>
            <p:nvPr/>
          </p:nvPicPr>
          <p:blipFill rotWithShape="1">
            <a:blip r:embed="rId2">
              <a:alphaModFix/>
            </a:blip>
            <a:srcRect b="18778" l="0" r="0" t="0"/>
            <a:stretch/>
          </p:blipFill>
          <p:spPr>
            <a:xfrm>
              <a:off x="5689900" y="2780975"/>
              <a:ext cx="2908800" cy="23625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5" name="Google Shape;105;p15"/>
            <p:cNvPicPr preferRelativeResize="0"/>
            <p:nvPr/>
          </p:nvPicPr>
          <p:blipFill rotWithShape="1">
            <a:blip r:embed="rId3">
              <a:alphaModFix/>
            </a:blip>
            <a:srcRect b="0" l="0" r="0" t="25727"/>
            <a:stretch/>
          </p:blipFill>
          <p:spPr>
            <a:xfrm>
              <a:off x="5689900" y="0"/>
              <a:ext cx="2908800" cy="2160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06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89900" y="960725"/>
              <a:ext cx="2908800" cy="29088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BLANK_2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810809" y="5209350"/>
            <a:ext cx="761700" cy="761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9" name="Google Shape;109;p16"/>
          <p:cNvSpPr/>
          <p:nvPr>
            <p:ph idx="2" type="pic"/>
          </p:nvPr>
        </p:nvSpPr>
        <p:spPr>
          <a:xfrm>
            <a:off x="797633" y="5200500"/>
            <a:ext cx="761700" cy="761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0" name="Google Shape;110;p16"/>
          <p:cNvSpPr txBox="1"/>
          <p:nvPr>
            <p:ph type="title"/>
          </p:nvPr>
        </p:nvSpPr>
        <p:spPr>
          <a:xfrm>
            <a:off x="389067" y="620267"/>
            <a:ext cx="7555200" cy="27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Instrument Sans SemiBold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" type="subTitle"/>
          </p:nvPr>
        </p:nvSpPr>
        <p:spPr>
          <a:xfrm>
            <a:off x="1889067" y="5152767"/>
            <a:ext cx="3878400" cy="411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16"/>
          <p:cNvSpPr txBox="1"/>
          <p:nvPr>
            <p:ph idx="3" type="subTitle"/>
          </p:nvPr>
        </p:nvSpPr>
        <p:spPr>
          <a:xfrm>
            <a:off x="1889067" y="5581293"/>
            <a:ext cx="3878400" cy="41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i="1" sz="16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Instrument Sans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Instrument Sans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Instrument Sans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Instrument Sans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Instrument Sans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Instrument Sans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Instrument Sans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Instrument Sans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grpSp>
        <p:nvGrpSpPr>
          <p:cNvPr id="113" name="Google Shape;113;p16"/>
          <p:cNvGrpSpPr/>
          <p:nvPr/>
        </p:nvGrpSpPr>
        <p:grpSpPr>
          <a:xfrm>
            <a:off x="7586344" y="0"/>
            <a:ext cx="3878304" cy="6857829"/>
            <a:chOff x="5689900" y="0"/>
            <a:chExt cx="2908801" cy="5143500"/>
          </a:xfrm>
        </p:grpSpPr>
        <p:pic>
          <p:nvPicPr>
            <p:cNvPr id="114" name="Google Shape;114;p16"/>
            <p:cNvPicPr preferRelativeResize="0"/>
            <p:nvPr/>
          </p:nvPicPr>
          <p:blipFill rotWithShape="1">
            <a:blip r:embed="rId2">
              <a:alphaModFix/>
            </a:blip>
            <a:srcRect b="18778" l="0" r="0" t="0"/>
            <a:stretch/>
          </p:blipFill>
          <p:spPr>
            <a:xfrm>
              <a:off x="5689900" y="2780975"/>
              <a:ext cx="2908800" cy="23625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16"/>
            <p:cNvPicPr preferRelativeResize="0"/>
            <p:nvPr/>
          </p:nvPicPr>
          <p:blipFill rotWithShape="1">
            <a:blip r:embed="rId3">
              <a:alphaModFix/>
            </a:blip>
            <a:srcRect b="0" l="0" r="0" t="25727"/>
            <a:stretch/>
          </p:blipFill>
          <p:spPr>
            <a:xfrm>
              <a:off x="5689900" y="0"/>
              <a:ext cx="2908800" cy="2160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6" name="Google Shape;116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89900" y="960725"/>
              <a:ext cx="2908800" cy="29088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4 elements">
  <p:cSld name="BLANK_1_1_1_1_1_1_1_1_1_1_1_2">
    <p:bg>
      <p:bgPr>
        <a:solidFill>
          <a:schemeClr val="dk2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/>
          <p:cNvPicPr preferRelativeResize="0"/>
          <p:nvPr/>
        </p:nvPicPr>
        <p:blipFill rotWithShape="1">
          <a:blip r:embed="rId2">
            <a:alphaModFix/>
          </a:blip>
          <a:srcRect b="31415" l="0" r="33444" t="12335"/>
          <a:stretch/>
        </p:blipFill>
        <p:spPr>
          <a:xfrm>
            <a:off x="4077767" y="0"/>
            <a:ext cx="811423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6170900" y="3497637"/>
            <a:ext cx="2739900" cy="1708800"/>
          </a:xfrm>
          <a:prstGeom prst="rect">
            <a:avLst/>
          </a:prstGeom>
        </p:spPr>
        <p:txBody>
          <a:bodyPr anchorCtr="0" anchor="t" bIns="121900" lIns="182875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20" name="Google Shape;120;p17"/>
          <p:cNvSpPr txBox="1"/>
          <p:nvPr>
            <p:ph idx="2" type="body"/>
          </p:nvPr>
        </p:nvSpPr>
        <p:spPr>
          <a:xfrm>
            <a:off x="9069167" y="3497637"/>
            <a:ext cx="2739900" cy="1708800"/>
          </a:xfrm>
          <a:prstGeom prst="rect">
            <a:avLst/>
          </a:prstGeom>
        </p:spPr>
        <p:txBody>
          <a:bodyPr anchorCtr="0" anchor="t" bIns="121900" lIns="182875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21" name="Google Shape;121;p17"/>
          <p:cNvSpPr txBox="1"/>
          <p:nvPr>
            <p:ph idx="3" type="body"/>
          </p:nvPr>
        </p:nvSpPr>
        <p:spPr>
          <a:xfrm>
            <a:off x="374500" y="3497637"/>
            <a:ext cx="2739900" cy="1708800"/>
          </a:xfrm>
          <a:prstGeom prst="rect">
            <a:avLst/>
          </a:prstGeom>
        </p:spPr>
        <p:txBody>
          <a:bodyPr anchorCtr="0" anchor="t" bIns="121900" lIns="182875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22" name="Google Shape;122;p17"/>
          <p:cNvSpPr txBox="1"/>
          <p:nvPr>
            <p:ph idx="4" type="body"/>
          </p:nvPr>
        </p:nvSpPr>
        <p:spPr>
          <a:xfrm>
            <a:off x="3272700" y="3497637"/>
            <a:ext cx="2739900" cy="1708800"/>
          </a:xfrm>
          <a:prstGeom prst="rect">
            <a:avLst/>
          </a:prstGeom>
        </p:spPr>
        <p:txBody>
          <a:bodyPr anchorCtr="0" anchor="t" bIns="121900" lIns="182875" spcFirstLastPara="1" rIns="121900" wrap="square" tIns="121900">
            <a:noAutofit/>
          </a:bodyPr>
          <a:lstStyle>
            <a:lvl1pPr indent="-3492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Instrument Sans Medium"/>
              <a:buChar char="●"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492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Instrument Sans Medium"/>
              <a:buChar char="○"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492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Instrument Sans Medium"/>
              <a:buChar char="■"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492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Instrument Sans Medium"/>
              <a:buChar char="●"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492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Instrument Sans Medium"/>
              <a:buChar char="○"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492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Instrument Sans Medium"/>
              <a:buChar char="■"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492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Instrument Sans Medium"/>
              <a:buChar char="●"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492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Instrument Sans Medium"/>
              <a:buChar char="○"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492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Instrument Sans Medium"/>
              <a:buChar char="■"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23" name="Google Shape;123;p17"/>
          <p:cNvSpPr txBox="1"/>
          <p:nvPr>
            <p:ph idx="5" type="subTitle"/>
          </p:nvPr>
        </p:nvSpPr>
        <p:spPr>
          <a:xfrm>
            <a:off x="385467" y="5358333"/>
            <a:ext cx="2739900" cy="6648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24" name="Google Shape;124;p17"/>
          <p:cNvSpPr txBox="1"/>
          <p:nvPr>
            <p:ph idx="6" type="subTitle"/>
          </p:nvPr>
        </p:nvSpPr>
        <p:spPr>
          <a:xfrm>
            <a:off x="3279300" y="5358333"/>
            <a:ext cx="2739900" cy="6648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7" type="subTitle"/>
          </p:nvPr>
        </p:nvSpPr>
        <p:spPr>
          <a:xfrm>
            <a:off x="6172133" y="5358333"/>
            <a:ext cx="2739900" cy="6648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26" name="Google Shape;126;p17"/>
          <p:cNvSpPr txBox="1"/>
          <p:nvPr>
            <p:ph idx="8" type="subTitle"/>
          </p:nvPr>
        </p:nvSpPr>
        <p:spPr>
          <a:xfrm>
            <a:off x="9076852" y="5358333"/>
            <a:ext cx="2739900" cy="6648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type="title"/>
          </p:nvPr>
        </p:nvSpPr>
        <p:spPr>
          <a:xfrm>
            <a:off x="390129" y="633000"/>
            <a:ext cx="85203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/>
        </p:txBody>
      </p:sp>
      <p:sp>
        <p:nvSpPr>
          <p:cNvPr id="128" name="Google Shape;128;p17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17"/>
          <p:cNvSpPr txBox="1"/>
          <p:nvPr>
            <p:ph idx="9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30" name="Google Shape;130;p17"/>
          <p:cNvSpPr txBox="1"/>
          <p:nvPr>
            <p:ph idx="13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4" type="subTitle"/>
          </p:nvPr>
        </p:nvSpPr>
        <p:spPr>
          <a:xfrm>
            <a:off x="377267" y="2859373"/>
            <a:ext cx="1201200" cy="416700"/>
          </a:xfrm>
          <a:prstGeom prst="rect">
            <a:avLst/>
          </a:prstGeom>
          <a:noFill/>
        </p:spPr>
        <p:txBody>
          <a:bodyPr anchorCtr="0" anchor="t" bIns="121900" lIns="18287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idx="15" type="subTitle"/>
          </p:nvPr>
        </p:nvSpPr>
        <p:spPr>
          <a:xfrm>
            <a:off x="3274950" y="2859373"/>
            <a:ext cx="1201200" cy="416700"/>
          </a:xfrm>
          <a:prstGeom prst="rect">
            <a:avLst/>
          </a:prstGeom>
          <a:noFill/>
        </p:spPr>
        <p:txBody>
          <a:bodyPr anchorCtr="0" anchor="t" bIns="121900" lIns="18287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33" name="Google Shape;133;p17"/>
          <p:cNvSpPr txBox="1"/>
          <p:nvPr>
            <p:ph idx="16" type="subTitle"/>
          </p:nvPr>
        </p:nvSpPr>
        <p:spPr>
          <a:xfrm>
            <a:off x="6172033" y="2859373"/>
            <a:ext cx="1201200" cy="416700"/>
          </a:xfrm>
          <a:prstGeom prst="rect">
            <a:avLst/>
          </a:prstGeom>
          <a:noFill/>
        </p:spPr>
        <p:txBody>
          <a:bodyPr anchorCtr="0" anchor="t" bIns="121900" lIns="18287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idx="17" type="subTitle"/>
          </p:nvPr>
        </p:nvSpPr>
        <p:spPr>
          <a:xfrm>
            <a:off x="9069167" y="2859373"/>
            <a:ext cx="1201200" cy="416700"/>
          </a:xfrm>
          <a:prstGeom prst="rect">
            <a:avLst/>
          </a:prstGeom>
          <a:noFill/>
        </p:spPr>
        <p:txBody>
          <a:bodyPr anchorCtr="0" anchor="t" bIns="121900" lIns="18287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6 elements">
  <p:cSld name="BLANK_1_1_1_1_1_1_1_1_1_1_1_2_1">
    <p:bg>
      <p:bgPr>
        <a:solidFill>
          <a:schemeClr val="dk2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8"/>
          <p:cNvPicPr preferRelativeResize="0"/>
          <p:nvPr/>
        </p:nvPicPr>
        <p:blipFill rotWithShape="1">
          <a:blip r:embed="rId2">
            <a:alphaModFix/>
          </a:blip>
          <a:srcRect b="31415" l="0" r="33444" t="12335"/>
          <a:stretch/>
        </p:blipFill>
        <p:spPr>
          <a:xfrm>
            <a:off x="4077767" y="0"/>
            <a:ext cx="811423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 txBox="1"/>
          <p:nvPr>
            <p:ph idx="1" type="body"/>
          </p:nvPr>
        </p:nvSpPr>
        <p:spPr>
          <a:xfrm>
            <a:off x="374733" y="3497633"/>
            <a:ext cx="1818000" cy="1764900"/>
          </a:xfrm>
          <a:prstGeom prst="rect">
            <a:avLst/>
          </a:prstGeom>
        </p:spPr>
        <p:txBody>
          <a:bodyPr anchorCtr="0" anchor="t" bIns="121900" lIns="182875" spcFirstLastPara="1" rIns="120325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38" name="Google Shape;138;p18"/>
          <p:cNvSpPr txBox="1"/>
          <p:nvPr>
            <p:ph idx="2" type="body"/>
          </p:nvPr>
        </p:nvSpPr>
        <p:spPr>
          <a:xfrm>
            <a:off x="2294800" y="3497633"/>
            <a:ext cx="1830000" cy="1764900"/>
          </a:xfrm>
          <a:prstGeom prst="rect">
            <a:avLst/>
          </a:prstGeom>
        </p:spPr>
        <p:txBody>
          <a:bodyPr anchorCtr="0" anchor="t" bIns="121900" lIns="182875" spcFirstLastPara="1" rIns="121900" wrap="square" tIns="121900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39" name="Google Shape;139;p18"/>
          <p:cNvSpPr txBox="1"/>
          <p:nvPr>
            <p:ph idx="3" type="body"/>
          </p:nvPr>
        </p:nvSpPr>
        <p:spPr>
          <a:xfrm>
            <a:off x="4222632" y="3497633"/>
            <a:ext cx="1830000" cy="1764900"/>
          </a:xfrm>
          <a:prstGeom prst="rect">
            <a:avLst/>
          </a:prstGeom>
        </p:spPr>
        <p:txBody>
          <a:bodyPr anchorCtr="0" anchor="t" bIns="121900" lIns="182875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4" type="body"/>
          </p:nvPr>
        </p:nvSpPr>
        <p:spPr>
          <a:xfrm>
            <a:off x="6144133" y="3497633"/>
            <a:ext cx="1830000" cy="1764900"/>
          </a:xfrm>
          <a:prstGeom prst="rect">
            <a:avLst/>
          </a:prstGeom>
        </p:spPr>
        <p:txBody>
          <a:bodyPr anchorCtr="0" anchor="t" bIns="121900" lIns="182875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5" type="body"/>
          </p:nvPr>
        </p:nvSpPr>
        <p:spPr>
          <a:xfrm>
            <a:off x="8071965" y="3497633"/>
            <a:ext cx="1830000" cy="1764900"/>
          </a:xfrm>
          <a:prstGeom prst="rect">
            <a:avLst/>
          </a:prstGeom>
        </p:spPr>
        <p:txBody>
          <a:bodyPr anchorCtr="0" anchor="t" bIns="121900" lIns="182875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42" name="Google Shape;142;p18"/>
          <p:cNvSpPr txBox="1"/>
          <p:nvPr>
            <p:ph idx="6" type="body"/>
          </p:nvPr>
        </p:nvSpPr>
        <p:spPr>
          <a:xfrm>
            <a:off x="9993467" y="3497633"/>
            <a:ext cx="1830000" cy="1764900"/>
          </a:xfrm>
          <a:prstGeom prst="rect">
            <a:avLst/>
          </a:prstGeom>
        </p:spPr>
        <p:txBody>
          <a:bodyPr anchorCtr="0" anchor="t" bIns="121900" lIns="182875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●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○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Medium"/>
              <a:buChar char="■"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43" name="Google Shape;143;p18"/>
          <p:cNvSpPr txBox="1"/>
          <p:nvPr>
            <p:ph type="title"/>
          </p:nvPr>
        </p:nvSpPr>
        <p:spPr>
          <a:xfrm>
            <a:off x="390129" y="633000"/>
            <a:ext cx="85203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/>
        </p:txBody>
      </p:sp>
      <p:sp>
        <p:nvSpPr>
          <p:cNvPr id="144" name="Google Shape;144;p18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5" name="Google Shape;145;p18"/>
          <p:cNvSpPr txBox="1"/>
          <p:nvPr>
            <p:ph idx="7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46" name="Google Shape;146;p18"/>
          <p:cNvSpPr txBox="1"/>
          <p:nvPr>
            <p:ph idx="8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47" name="Google Shape;147;p18"/>
          <p:cNvSpPr txBox="1"/>
          <p:nvPr>
            <p:ph idx="9" type="subTitle"/>
          </p:nvPr>
        </p:nvSpPr>
        <p:spPr>
          <a:xfrm>
            <a:off x="377267" y="2865015"/>
            <a:ext cx="1201200" cy="416700"/>
          </a:xfrm>
          <a:prstGeom prst="rect">
            <a:avLst/>
          </a:prstGeom>
          <a:noFill/>
        </p:spPr>
        <p:txBody>
          <a:bodyPr anchorCtr="0" anchor="t" bIns="121900" lIns="18287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48" name="Google Shape;148;p18"/>
          <p:cNvSpPr txBox="1"/>
          <p:nvPr>
            <p:ph idx="13" type="subTitle"/>
          </p:nvPr>
        </p:nvSpPr>
        <p:spPr>
          <a:xfrm>
            <a:off x="2299933" y="2865015"/>
            <a:ext cx="1201200" cy="416700"/>
          </a:xfrm>
          <a:prstGeom prst="rect">
            <a:avLst/>
          </a:prstGeom>
          <a:noFill/>
        </p:spPr>
        <p:txBody>
          <a:bodyPr anchorCtr="0" anchor="t" bIns="121900" lIns="18287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49" name="Google Shape;149;p18"/>
          <p:cNvSpPr txBox="1"/>
          <p:nvPr>
            <p:ph idx="14" type="subTitle"/>
          </p:nvPr>
        </p:nvSpPr>
        <p:spPr>
          <a:xfrm>
            <a:off x="4222033" y="2865015"/>
            <a:ext cx="1201200" cy="416700"/>
          </a:xfrm>
          <a:prstGeom prst="rect">
            <a:avLst/>
          </a:prstGeom>
          <a:noFill/>
        </p:spPr>
        <p:txBody>
          <a:bodyPr anchorCtr="0" anchor="t" bIns="121900" lIns="18287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50" name="Google Shape;150;p18"/>
          <p:cNvSpPr txBox="1"/>
          <p:nvPr>
            <p:ph idx="15" type="subTitle"/>
          </p:nvPr>
        </p:nvSpPr>
        <p:spPr>
          <a:xfrm>
            <a:off x="6143833" y="2865015"/>
            <a:ext cx="1201200" cy="416700"/>
          </a:xfrm>
          <a:prstGeom prst="rect">
            <a:avLst/>
          </a:prstGeom>
          <a:noFill/>
        </p:spPr>
        <p:txBody>
          <a:bodyPr anchorCtr="0" anchor="t" bIns="121900" lIns="18287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51" name="Google Shape;151;p18"/>
          <p:cNvSpPr txBox="1"/>
          <p:nvPr>
            <p:ph idx="16" type="subTitle"/>
          </p:nvPr>
        </p:nvSpPr>
        <p:spPr>
          <a:xfrm>
            <a:off x="8065633" y="2865015"/>
            <a:ext cx="1201200" cy="416700"/>
          </a:xfrm>
          <a:prstGeom prst="rect">
            <a:avLst/>
          </a:prstGeom>
          <a:noFill/>
        </p:spPr>
        <p:txBody>
          <a:bodyPr anchorCtr="0" anchor="t" bIns="121900" lIns="18287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52" name="Google Shape;152;p18"/>
          <p:cNvSpPr txBox="1"/>
          <p:nvPr>
            <p:ph idx="17" type="subTitle"/>
          </p:nvPr>
        </p:nvSpPr>
        <p:spPr>
          <a:xfrm>
            <a:off x="9987433" y="2865015"/>
            <a:ext cx="1201200" cy="416700"/>
          </a:xfrm>
          <a:prstGeom prst="rect">
            <a:avLst/>
          </a:prstGeom>
          <a:noFill/>
        </p:spPr>
        <p:txBody>
          <a:bodyPr anchorCtr="0" anchor="t" bIns="121900" lIns="18287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53" name="Google Shape;153;p18"/>
          <p:cNvSpPr txBox="1"/>
          <p:nvPr>
            <p:ph idx="18" type="subTitle"/>
          </p:nvPr>
        </p:nvSpPr>
        <p:spPr>
          <a:xfrm>
            <a:off x="385467" y="5358333"/>
            <a:ext cx="1818000" cy="6648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54" name="Google Shape;154;p18"/>
          <p:cNvSpPr txBox="1"/>
          <p:nvPr>
            <p:ph idx="19" type="subTitle"/>
          </p:nvPr>
        </p:nvSpPr>
        <p:spPr>
          <a:xfrm>
            <a:off x="2304050" y="5358333"/>
            <a:ext cx="1818000" cy="6648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55" name="Google Shape;155;p18"/>
          <p:cNvSpPr txBox="1"/>
          <p:nvPr>
            <p:ph idx="20" type="subTitle"/>
          </p:nvPr>
        </p:nvSpPr>
        <p:spPr>
          <a:xfrm>
            <a:off x="4224083" y="5358333"/>
            <a:ext cx="1818000" cy="6648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56" name="Google Shape;156;p18"/>
          <p:cNvSpPr txBox="1"/>
          <p:nvPr>
            <p:ph idx="21" type="subTitle"/>
          </p:nvPr>
        </p:nvSpPr>
        <p:spPr>
          <a:xfrm>
            <a:off x="6144850" y="5358333"/>
            <a:ext cx="1818000" cy="6648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57" name="Google Shape;157;p18"/>
          <p:cNvSpPr txBox="1"/>
          <p:nvPr>
            <p:ph idx="22" type="subTitle"/>
          </p:nvPr>
        </p:nvSpPr>
        <p:spPr>
          <a:xfrm>
            <a:off x="8068433" y="5358333"/>
            <a:ext cx="1818000" cy="6648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58" name="Google Shape;158;p18"/>
          <p:cNvSpPr txBox="1"/>
          <p:nvPr>
            <p:ph idx="23" type="subTitle"/>
          </p:nvPr>
        </p:nvSpPr>
        <p:spPr>
          <a:xfrm>
            <a:off x="9987133" y="5358333"/>
            <a:ext cx="1818000" cy="6648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s">
  <p:cSld name="BLANK_1_1_1_1_1_1_1_1_1_1_1_2_1_1">
    <p:bg>
      <p:bgPr>
        <a:solidFill>
          <a:schemeClr val="dk2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/>
          <p:nvPr>
            <p:ph type="title"/>
          </p:nvPr>
        </p:nvSpPr>
        <p:spPr>
          <a:xfrm>
            <a:off x="390129" y="633000"/>
            <a:ext cx="85203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/>
        </p:txBody>
      </p:sp>
      <p:sp>
        <p:nvSpPr>
          <p:cNvPr id="161" name="Google Shape;161;p19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2" name="Google Shape;162;p19"/>
          <p:cNvSpPr/>
          <p:nvPr>
            <p:ph idx="2" type="pic"/>
          </p:nvPr>
        </p:nvSpPr>
        <p:spPr>
          <a:xfrm>
            <a:off x="636308" y="3195142"/>
            <a:ext cx="1658100" cy="1658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63" name="Google Shape;163;p19"/>
          <p:cNvSpPr/>
          <p:nvPr>
            <p:ph idx="3" type="pic"/>
          </p:nvPr>
        </p:nvSpPr>
        <p:spPr>
          <a:xfrm>
            <a:off x="2489808" y="3195142"/>
            <a:ext cx="1658100" cy="1658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64" name="Google Shape;164;p19"/>
          <p:cNvSpPr/>
          <p:nvPr>
            <p:ph idx="4" type="pic"/>
          </p:nvPr>
        </p:nvSpPr>
        <p:spPr>
          <a:xfrm>
            <a:off x="4343308" y="3195142"/>
            <a:ext cx="1658100" cy="1658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65" name="Google Shape;165;p19"/>
          <p:cNvSpPr/>
          <p:nvPr>
            <p:ph idx="5" type="pic"/>
          </p:nvPr>
        </p:nvSpPr>
        <p:spPr>
          <a:xfrm>
            <a:off x="6196809" y="3195142"/>
            <a:ext cx="1658100" cy="1658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66" name="Google Shape;166;p19"/>
          <p:cNvSpPr/>
          <p:nvPr>
            <p:ph idx="6" type="pic"/>
          </p:nvPr>
        </p:nvSpPr>
        <p:spPr>
          <a:xfrm>
            <a:off x="8050309" y="3195142"/>
            <a:ext cx="1658100" cy="1658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67" name="Google Shape;167;p19"/>
          <p:cNvSpPr/>
          <p:nvPr>
            <p:ph idx="7" type="pic"/>
          </p:nvPr>
        </p:nvSpPr>
        <p:spPr>
          <a:xfrm>
            <a:off x="9903809" y="3195142"/>
            <a:ext cx="1658100" cy="1658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633600" y="5020633"/>
            <a:ext cx="1658100" cy="78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69" name="Google Shape;169;p19"/>
          <p:cNvSpPr txBox="1"/>
          <p:nvPr>
            <p:ph idx="8" type="body"/>
          </p:nvPr>
        </p:nvSpPr>
        <p:spPr>
          <a:xfrm>
            <a:off x="2487640" y="5020633"/>
            <a:ext cx="1658100" cy="78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 algn="ctr">
              <a:spcBef>
                <a:spcPts val="1100"/>
              </a:spcBef>
              <a:spcAft>
                <a:spcPts val="0"/>
              </a:spcAft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 algn="ctr">
              <a:spcBef>
                <a:spcPts val="1100"/>
              </a:spcBef>
              <a:spcAft>
                <a:spcPts val="0"/>
              </a:spcAft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 algn="ctr">
              <a:spcBef>
                <a:spcPts val="1100"/>
              </a:spcBef>
              <a:spcAft>
                <a:spcPts val="0"/>
              </a:spcAft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 algn="ctr">
              <a:spcBef>
                <a:spcPts val="1100"/>
              </a:spcBef>
              <a:spcAft>
                <a:spcPts val="0"/>
              </a:spcAft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 algn="ctr">
              <a:spcBef>
                <a:spcPts val="1100"/>
              </a:spcBef>
              <a:spcAft>
                <a:spcPts val="0"/>
              </a:spcAft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 algn="ctr">
              <a:spcBef>
                <a:spcPts val="1100"/>
              </a:spcBef>
              <a:spcAft>
                <a:spcPts val="0"/>
              </a:spcAft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 algn="ctr">
              <a:spcBef>
                <a:spcPts val="1100"/>
              </a:spcBef>
              <a:spcAft>
                <a:spcPts val="0"/>
              </a:spcAft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 algn="ctr">
              <a:spcBef>
                <a:spcPts val="1100"/>
              </a:spcBef>
              <a:spcAft>
                <a:spcPts val="1100"/>
              </a:spcAft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70" name="Google Shape;170;p19"/>
          <p:cNvSpPr txBox="1"/>
          <p:nvPr>
            <p:ph idx="9" type="body"/>
          </p:nvPr>
        </p:nvSpPr>
        <p:spPr>
          <a:xfrm>
            <a:off x="4341680" y="5020633"/>
            <a:ext cx="1658100" cy="78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71" name="Google Shape;171;p19"/>
          <p:cNvSpPr txBox="1"/>
          <p:nvPr>
            <p:ph idx="13" type="body"/>
          </p:nvPr>
        </p:nvSpPr>
        <p:spPr>
          <a:xfrm>
            <a:off x="6195720" y="5020633"/>
            <a:ext cx="1658100" cy="78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72" name="Google Shape;172;p19"/>
          <p:cNvSpPr txBox="1"/>
          <p:nvPr>
            <p:ph idx="14" type="body"/>
          </p:nvPr>
        </p:nvSpPr>
        <p:spPr>
          <a:xfrm>
            <a:off x="8049760" y="5020633"/>
            <a:ext cx="1658100" cy="78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73" name="Google Shape;173;p19"/>
          <p:cNvSpPr txBox="1"/>
          <p:nvPr>
            <p:ph idx="15" type="body"/>
          </p:nvPr>
        </p:nvSpPr>
        <p:spPr>
          <a:xfrm>
            <a:off x="9903800" y="5020633"/>
            <a:ext cx="1658100" cy="78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74" name="Google Shape;174;p19"/>
          <p:cNvSpPr txBox="1"/>
          <p:nvPr>
            <p:ph idx="16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75" name="Google Shape;175;p19"/>
          <p:cNvSpPr txBox="1"/>
          <p:nvPr>
            <p:ph idx="17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s 2">
  <p:cSld name="BLANK_1_1_1_1_1_1_1_1_1_1_1_2_1_1_1">
    <p:bg>
      <p:bgPr>
        <a:solidFill>
          <a:schemeClr val="lt2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type="title"/>
          </p:nvPr>
        </p:nvSpPr>
        <p:spPr>
          <a:xfrm>
            <a:off x="390129" y="633000"/>
            <a:ext cx="85203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/>
        </p:txBody>
      </p:sp>
      <p:sp>
        <p:nvSpPr>
          <p:cNvPr id="178" name="Google Shape;178;p20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9" name="Google Shape;179;p20"/>
          <p:cNvSpPr txBox="1"/>
          <p:nvPr>
            <p:ph idx="1" type="body"/>
          </p:nvPr>
        </p:nvSpPr>
        <p:spPr>
          <a:xfrm>
            <a:off x="376022" y="3777188"/>
            <a:ext cx="1743600" cy="7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80" name="Google Shape;180;p20"/>
          <p:cNvSpPr txBox="1"/>
          <p:nvPr>
            <p:ph idx="2" type="body"/>
          </p:nvPr>
        </p:nvSpPr>
        <p:spPr>
          <a:xfrm>
            <a:off x="2313924" y="3777188"/>
            <a:ext cx="1743600" cy="7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81" name="Google Shape;181;p20"/>
          <p:cNvSpPr txBox="1"/>
          <p:nvPr>
            <p:ph idx="3" type="body"/>
          </p:nvPr>
        </p:nvSpPr>
        <p:spPr>
          <a:xfrm>
            <a:off x="4251827" y="3777188"/>
            <a:ext cx="1743600" cy="7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82" name="Google Shape;182;p20"/>
          <p:cNvSpPr txBox="1"/>
          <p:nvPr>
            <p:ph idx="4" type="body"/>
          </p:nvPr>
        </p:nvSpPr>
        <p:spPr>
          <a:xfrm>
            <a:off x="6189729" y="3777188"/>
            <a:ext cx="1743600" cy="7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83" name="Google Shape;183;p20"/>
          <p:cNvSpPr txBox="1"/>
          <p:nvPr>
            <p:ph idx="5" type="body"/>
          </p:nvPr>
        </p:nvSpPr>
        <p:spPr>
          <a:xfrm>
            <a:off x="8127631" y="3777188"/>
            <a:ext cx="1743600" cy="7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84" name="Google Shape;184;p20"/>
          <p:cNvSpPr txBox="1"/>
          <p:nvPr>
            <p:ph idx="6" type="body"/>
          </p:nvPr>
        </p:nvSpPr>
        <p:spPr>
          <a:xfrm>
            <a:off x="10065533" y="3777188"/>
            <a:ext cx="1743600" cy="72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85" name="Google Shape;185;p20"/>
          <p:cNvSpPr txBox="1"/>
          <p:nvPr>
            <p:ph idx="7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86" name="Google Shape;186;p20"/>
          <p:cNvSpPr txBox="1"/>
          <p:nvPr>
            <p:ph idx="8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87" name="Google Shape;187;p20"/>
          <p:cNvSpPr/>
          <p:nvPr>
            <p:ph idx="9" type="pic"/>
          </p:nvPr>
        </p:nvSpPr>
        <p:spPr>
          <a:xfrm>
            <a:off x="376022" y="1928099"/>
            <a:ext cx="1743600" cy="174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88" name="Google Shape;188;p20"/>
          <p:cNvSpPr/>
          <p:nvPr>
            <p:ph idx="13" type="pic"/>
          </p:nvPr>
        </p:nvSpPr>
        <p:spPr>
          <a:xfrm>
            <a:off x="2313924" y="1928099"/>
            <a:ext cx="1743600" cy="174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89" name="Google Shape;189;p20"/>
          <p:cNvSpPr/>
          <p:nvPr>
            <p:ph idx="14" type="pic"/>
          </p:nvPr>
        </p:nvSpPr>
        <p:spPr>
          <a:xfrm>
            <a:off x="4251827" y="1928099"/>
            <a:ext cx="1743600" cy="174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90" name="Google Shape;190;p20"/>
          <p:cNvSpPr/>
          <p:nvPr>
            <p:ph idx="15" type="pic"/>
          </p:nvPr>
        </p:nvSpPr>
        <p:spPr>
          <a:xfrm>
            <a:off x="6189729" y="1928099"/>
            <a:ext cx="1743600" cy="174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91" name="Google Shape;191;p20"/>
          <p:cNvSpPr/>
          <p:nvPr>
            <p:ph idx="16" type="pic"/>
          </p:nvPr>
        </p:nvSpPr>
        <p:spPr>
          <a:xfrm>
            <a:off x="8127631" y="1928099"/>
            <a:ext cx="1743600" cy="174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92" name="Google Shape;192;p20"/>
          <p:cNvSpPr/>
          <p:nvPr>
            <p:ph idx="17" type="pic"/>
          </p:nvPr>
        </p:nvSpPr>
        <p:spPr>
          <a:xfrm>
            <a:off x="10065533" y="1928099"/>
            <a:ext cx="1743600" cy="174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93" name="Google Shape;193;p20"/>
          <p:cNvSpPr txBox="1"/>
          <p:nvPr>
            <p:ph idx="18" type="body"/>
          </p:nvPr>
        </p:nvSpPr>
        <p:spPr>
          <a:xfrm>
            <a:off x="372389" y="4753278"/>
            <a:ext cx="1743600" cy="14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194" name="Google Shape;194;p20"/>
          <p:cNvSpPr txBox="1"/>
          <p:nvPr>
            <p:ph idx="19" type="body"/>
          </p:nvPr>
        </p:nvSpPr>
        <p:spPr>
          <a:xfrm>
            <a:off x="2310291" y="4753278"/>
            <a:ext cx="1743600" cy="14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195" name="Google Shape;195;p20"/>
          <p:cNvSpPr txBox="1"/>
          <p:nvPr>
            <p:ph idx="20" type="body"/>
          </p:nvPr>
        </p:nvSpPr>
        <p:spPr>
          <a:xfrm>
            <a:off x="4248193" y="4753278"/>
            <a:ext cx="1743600" cy="14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196" name="Google Shape;196;p20"/>
          <p:cNvSpPr txBox="1"/>
          <p:nvPr>
            <p:ph idx="21" type="body"/>
          </p:nvPr>
        </p:nvSpPr>
        <p:spPr>
          <a:xfrm>
            <a:off x="6186096" y="4753278"/>
            <a:ext cx="1743600" cy="14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197" name="Google Shape;197;p20"/>
          <p:cNvSpPr txBox="1"/>
          <p:nvPr>
            <p:ph idx="22" type="body"/>
          </p:nvPr>
        </p:nvSpPr>
        <p:spPr>
          <a:xfrm>
            <a:off x="8123998" y="4753278"/>
            <a:ext cx="1743600" cy="14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198" name="Google Shape;198;p20"/>
          <p:cNvSpPr txBox="1"/>
          <p:nvPr>
            <p:ph idx="23" type="body"/>
          </p:nvPr>
        </p:nvSpPr>
        <p:spPr>
          <a:xfrm>
            <a:off x="10061900" y="4753278"/>
            <a:ext cx="1743600" cy="144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statement 1">
  <p:cSld name="CUSTOM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01" name="Google Shape;201;p21"/>
          <p:cNvSpPr txBox="1"/>
          <p:nvPr>
            <p:ph idx="2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02" name="Google Shape;202;p21"/>
          <p:cNvSpPr txBox="1"/>
          <p:nvPr>
            <p:ph idx="3" type="body"/>
          </p:nvPr>
        </p:nvSpPr>
        <p:spPr>
          <a:xfrm>
            <a:off x="480400" y="2909200"/>
            <a:ext cx="11328900" cy="331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indent="-228600" lvl="1" marL="9144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indent="-228600" lvl="2" marL="13716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indent="-228600" lvl="3" marL="18288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indent="-228600" lvl="4" marL="22860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indent="-228600" lvl="5" marL="27432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indent="-228600" lvl="6" marL="32004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indent="-228600" lvl="7" marL="36576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indent="-228600" lvl="8" marL="41148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/>
        </p:txBody>
      </p:sp>
      <p:sp>
        <p:nvSpPr>
          <p:cNvPr id="203" name="Google Shape;203;p21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609600" y="1095375"/>
            <a:ext cx="10972800" cy="5030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1">
  <p:cSld name="BLANK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/>
          <p:nvPr>
            <p:ph type="title"/>
          </p:nvPr>
        </p:nvSpPr>
        <p:spPr>
          <a:xfrm>
            <a:off x="379600" y="633000"/>
            <a:ext cx="5636400" cy="1287300"/>
          </a:xfrm>
          <a:prstGeom prst="rect">
            <a:avLst/>
          </a:prstGeom>
        </p:spPr>
        <p:txBody>
          <a:bodyPr anchorCtr="0" anchor="b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9pPr>
          </a:lstStyle>
          <a:p/>
        </p:txBody>
      </p:sp>
      <p:sp>
        <p:nvSpPr>
          <p:cNvPr id="206" name="Google Shape;206;p22"/>
          <p:cNvSpPr/>
          <p:nvPr>
            <p:ph idx="2" type="pic"/>
          </p:nvPr>
        </p:nvSpPr>
        <p:spPr>
          <a:xfrm>
            <a:off x="6172800" y="633000"/>
            <a:ext cx="5636400" cy="5592000"/>
          </a:xfrm>
          <a:prstGeom prst="roundRect">
            <a:avLst>
              <a:gd fmla="val 5294" name="adj"/>
            </a:avLst>
          </a:prstGeom>
          <a:noFill/>
          <a:ln>
            <a:noFill/>
          </a:ln>
        </p:spPr>
      </p:sp>
      <p:sp>
        <p:nvSpPr>
          <p:cNvPr id="207" name="Google Shape;207;p22"/>
          <p:cNvSpPr txBox="1"/>
          <p:nvPr>
            <p:ph idx="1" type="body"/>
          </p:nvPr>
        </p:nvSpPr>
        <p:spPr>
          <a:xfrm>
            <a:off x="379600" y="4087100"/>
            <a:ext cx="3696900" cy="213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/>
            </a:lvl1pPr>
            <a:lvl2pPr indent="-330200" lvl="1" marL="9144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/>
            </a:lvl2pPr>
            <a:lvl3pPr indent="-330200" lvl="2" marL="13716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/>
            </a:lvl3pPr>
            <a:lvl4pPr indent="-330200" lvl="3" marL="18288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/>
            </a:lvl4pPr>
            <a:lvl5pPr indent="-330200" lvl="4" marL="22860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/>
            </a:lvl5pPr>
            <a:lvl6pPr indent="-330200" lvl="5" marL="27432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/>
            </a:lvl6pPr>
            <a:lvl7pPr indent="-330200" lvl="6" marL="32004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/>
            </a:lvl7pPr>
            <a:lvl8pPr indent="-330200" lvl="7" marL="36576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/>
            </a:lvl8pPr>
            <a:lvl9pPr indent="-330200" lvl="8" marL="4114800">
              <a:spcBef>
                <a:spcPts val="1100"/>
              </a:spcBef>
              <a:spcAft>
                <a:spcPts val="1100"/>
              </a:spcAft>
              <a:buClr>
                <a:schemeClr val="lt1"/>
              </a:buClr>
              <a:buSzPts val="1600"/>
              <a:buChar char="■"/>
              <a:defRPr sz="1600"/>
            </a:lvl9pPr>
          </a:lstStyle>
          <a:p/>
        </p:txBody>
      </p:sp>
      <p:sp>
        <p:nvSpPr>
          <p:cNvPr id="208" name="Google Shape;208;p22"/>
          <p:cNvSpPr txBox="1"/>
          <p:nvPr>
            <p:ph idx="3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09" name="Google Shape;209;p22"/>
          <p:cNvSpPr txBox="1"/>
          <p:nvPr>
            <p:ph idx="4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10" name="Google Shape;210;p22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2">
  <p:cSld name="BLANK_1_1_1_2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/>
          <p:nvPr>
            <p:ph idx="2" type="pic"/>
          </p:nvPr>
        </p:nvSpPr>
        <p:spPr>
          <a:xfrm>
            <a:off x="6172800" y="633000"/>
            <a:ext cx="5636400" cy="5592000"/>
          </a:xfrm>
          <a:prstGeom prst="roundRect">
            <a:avLst>
              <a:gd fmla="val 10510" name="adj"/>
            </a:avLst>
          </a:prstGeom>
          <a:noFill/>
          <a:ln>
            <a:noFill/>
          </a:ln>
        </p:spPr>
      </p:sp>
      <p:sp>
        <p:nvSpPr>
          <p:cNvPr id="213" name="Google Shape;213;p23"/>
          <p:cNvSpPr txBox="1"/>
          <p:nvPr>
            <p:ph idx="1" type="body"/>
          </p:nvPr>
        </p:nvSpPr>
        <p:spPr>
          <a:xfrm>
            <a:off x="379600" y="1920300"/>
            <a:ext cx="3696900" cy="213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214" name="Google Shape;214;p23"/>
          <p:cNvSpPr txBox="1"/>
          <p:nvPr>
            <p:ph idx="3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15" name="Google Shape;215;p23"/>
          <p:cNvSpPr txBox="1"/>
          <p:nvPr>
            <p:ph idx="4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16" name="Google Shape;216;p23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23"/>
          <p:cNvSpPr txBox="1"/>
          <p:nvPr>
            <p:ph type="title"/>
          </p:nvPr>
        </p:nvSpPr>
        <p:spPr>
          <a:xfrm>
            <a:off x="379600" y="633000"/>
            <a:ext cx="75648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3">
  <p:cSld name="BLANK_1_1_1_2_3_1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/>
          <p:nvPr>
            <p:ph idx="2" type="pic"/>
          </p:nvPr>
        </p:nvSpPr>
        <p:spPr>
          <a:xfrm>
            <a:off x="6172800" y="633000"/>
            <a:ext cx="5636400" cy="5592000"/>
          </a:xfrm>
          <a:prstGeom prst="roundRect">
            <a:avLst>
              <a:gd fmla="val 10640" name="adj"/>
            </a:avLst>
          </a:prstGeom>
          <a:noFill/>
          <a:ln>
            <a:noFill/>
          </a:ln>
        </p:spPr>
      </p:sp>
      <p:sp>
        <p:nvSpPr>
          <p:cNvPr id="220" name="Google Shape;220;p24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21" name="Google Shape;221;p24"/>
          <p:cNvSpPr txBox="1"/>
          <p:nvPr>
            <p:ph idx="3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22" name="Google Shape;222;p24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3" name="Google Shape;223;p24"/>
          <p:cNvSpPr txBox="1"/>
          <p:nvPr>
            <p:ph type="title"/>
          </p:nvPr>
        </p:nvSpPr>
        <p:spPr>
          <a:xfrm>
            <a:off x="379600" y="633000"/>
            <a:ext cx="75648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24" name="Google Shape;224;p24"/>
          <p:cNvSpPr txBox="1"/>
          <p:nvPr>
            <p:ph idx="4" type="body"/>
          </p:nvPr>
        </p:nvSpPr>
        <p:spPr>
          <a:xfrm>
            <a:off x="379600" y="1920300"/>
            <a:ext cx="3696900" cy="213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4">
  <p:cSld name="BLANK_1_1_1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/>
          <p:nvPr/>
        </p:nvSpPr>
        <p:spPr>
          <a:xfrm>
            <a:off x="379600" y="3507200"/>
            <a:ext cx="11429700" cy="27177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27" name="Google Shape;227;p25"/>
          <p:cNvSpPr/>
          <p:nvPr/>
        </p:nvSpPr>
        <p:spPr>
          <a:xfrm>
            <a:off x="618658" y="3705997"/>
            <a:ext cx="2377500" cy="2377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28" name="Google Shape;228;p25"/>
          <p:cNvSpPr/>
          <p:nvPr>
            <p:ph idx="2" type="pic"/>
          </p:nvPr>
        </p:nvSpPr>
        <p:spPr>
          <a:xfrm>
            <a:off x="595567" y="3677833"/>
            <a:ext cx="2377500" cy="2377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9" name="Google Shape;229;p25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30" name="Google Shape;230;p25"/>
          <p:cNvSpPr txBox="1"/>
          <p:nvPr>
            <p:ph idx="3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"/>
              <a:buNone/>
              <a:defRPr sz="13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31" name="Google Shape;231;p25"/>
          <p:cNvSpPr txBox="1"/>
          <p:nvPr>
            <p:ph type="title"/>
          </p:nvPr>
        </p:nvSpPr>
        <p:spPr>
          <a:xfrm>
            <a:off x="379600" y="633000"/>
            <a:ext cx="5636400" cy="664800"/>
          </a:xfrm>
          <a:prstGeom prst="rect">
            <a:avLst/>
          </a:prstGeom>
        </p:spPr>
        <p:txBody>
          <a:bodyPr anchorCtr="0" anchor="b" bIns="0" lIns="0" spcFirstLastPara="1" rIns="12190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32" name="Google Shape;232;p25"/>
          <p:cNvSpPr txBox="1"/>
          <p:nvPr>
            <p:ph idx="4" type="body"/>
          </p:nvPr>
        </p:nvSpPr>
        <p:spPr>
          <a:xfrm>
            <a:off x="379600" y="1611667"/>
            <a:ext cx="5636400" cy="120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3" name="Google Shape;233;p25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4" name="Google Shape;234;p25"/>
          <p:cNvSpPr txBox="1"/>
          <p:nvPr>
            <p:ph idx="5" type="title"/>
          </p:nvPr>
        </p:nvSpPr>
        <p:spPr>
          <a:xfrm>
            <a:off x="3276200" y="4068370"/>
            <a:ext cx="5636400" cy="664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locks- two ideas">
  <p:cSld name="CUSTOM_5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37" name="Google Shape;237;p26"/>
          <p:cNvSpPr txBox="1"/>
          <p:nvPr>
            <p:ph idx="2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38" name="Google Shape;238;p26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elements">
  <p:cSld name="CUSTOM_6">
    <p:bg>
      <p:bgPr>
        <a:solidFill>
          <a:schemeClr val="dk2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/>
          <p:nvPr>
            <p:ph idx="1" type="body"/>
          </p:nvPr>
        </p:nvSpPr>
        <p:spPr>
          <a:xfrm>
            <a:off x="379600" y="3507200"/>
            <a:ext cx="2739900" cy="27177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/>
            </a:lvl1pPr>
            <a:lvl2pPr indent="-311150" lvl="1" marL="9144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  <a:defRPr/>
            </a:lvl2pPr>
            <a:lvl3pPr indent="-311150" lvl="2" marL="13716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/>
            </a:lvl3pPr>
            <a:lvl4pPr indent="-311150" lvl="3" marL="18288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/>
            </a:lvl4pPr>
            <a:lvl5pPr indent="-311150" lvl="4" marL="22860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  <a:defRPr/>
            </a:lvl5pPr>
            <a:lvl6pPr indent="-311150" lvl="5" marL="27432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/>
            </a:lvl6pPr>
            <a:lvl7pPr indent="-311150" lvl="6" marL="32004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/>
            </a:lvl7pPr>
            <a:lvl8pPr indent="-311150" lvl="7" marL="3657600"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  <a:defRPr/>
            </a:lvl8pPr>
            <a:lvl9pPr indent="-311150" lvl="8" marL="4114800">
              <a:spcBef>
                <a:spcPts val="1100"/>
              </a:spcBef>
              <a:spcAft>
                <a:spcPts val="1100"/>
              </a:spcAft>
              <a:buClr>
                <a:schemeClr val="lt1"/>
              </a:buClr>
              <a:buSzPts val="1300"/>
              <a:buChar char="■"/>
              <a:defRPr/>
            </a:lvl9pPr>
          </a:lstStyle>
          <a:p/>
        </p:txBody>
      </p:sp>
      <p:sp>
        <p:nvSpPr>
          <p:cNvPr id="241" name="Google Shape;241;p27"/>
          <p:cNvSpPr/>
          <p:nvPr>
            <p:ph idx="2" type="pic"/>
          </p:nvPr>
        </p:nvSpPr>
        <p:spPr>
          <a:xfrm>
            <a:off x="6172800" y="3507399"/>
            <a:ext cx="5636400" cy="2717700"/>
          </a:xfrm>
          <a:prstGeom prst="roundRect">
            <a:avLst>
              <a:gd fmla="val 9982" name="adj"/>
            </a:avLst>
          </a:prstGeom>
          <a:noFill/>
          <a:ln>
            <a:noFill/>
          </a:ln>
        </p:spPr>
      </p:sp>
      <p:sp>
        <p:nvSpPr>
          <p:cNvPr id="242" name="Google Shape;242;p27"/>
          <p:cNvSpPr txBox="1"/>
          <p:nvPr>
            <p:ph idx="3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43" name="Google Shape;243;p27"/>
          <p:cNvSpPr txBox="1"/>
          <p:nvPr>
            <p:ph idx="4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44" name="Google Shape;244;p27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rious boxes">
  <p:cSld name="CUSTOM_6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/>
          <p:nvPr>
            <p:ph idx="2" type="pic"/>
          </p:nvPr>
        </p:nvSpPr>
        <p:spPr>
          <a:xfrm>
            <a:off x="6174633" y="1821200"/>
            <a:ext cx="2739900" cy="4403700"/>
          </a:xfrm>
          <a:prstGeom prst="roundRect">
            <a:avLst>
              <a:gd fmla="val 11973" name="adj"/>
            </a:avLst>
          </a:prstGeom>
          <a:noFill/>
          <a:ln>
            <a:noFill/>
          </a:ln>
        </p:spPr>
      </p:sp>
      <p:sp>
        <p:nvSpPr>
          <p:cNvPr id="247" name="Google Shape;247;p28"/>
          <p:cNvSpPr txBox="1"/>
          <p:nvPr>
            <p:ph idx="1" type="body"/>
          </p:nvPr>
        </p:nvSpPr>
        <p:spPr>
          <a:xfrm>
            <a:off x="556833" y="3626833"/>
            <a:ext cx="5006100" cy="648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-228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-228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-228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-228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-228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-228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-228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-228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8" name="Google Shape;248;p28"/>
          <p:cNvSpPr txBox="1"/>
          <p:nvPr>
            <p:ph idx="3" type="body"/>
          </p:nvPr>
        </p:nvSpPr>
        <p:spPr>
          <a:xfrm>
            <a:off x="556833" y="5321033"/>
            <a:ext cx="2500800" cy="73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 i="1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 i="1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 i="1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 i="1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 i="1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 i="1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 i="1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 i="1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 i="1"/>
            </a:lvl9pPr>
          </a:lstStyle>
          <a:p/>
        </p:txBody>
      </p:sp>
      <p:sp>
        <p:nvSpPr>
          <p:cNvPr id="249" name="Google Shape;249;p28"/>
          <p:cNvSpPr txBox="1"/>
          <p:nvPr>
            <p:ph idx="4" type="body"/>
          </p:nvPr>
        </p:nvSpPr>
        <p:spPr>
          <a:xfrm>
            <a:off x="3276100" y="5748433"/>
            <a:ext cx="2738100" cy="472500"/>
          </a:xfrm>
          <a:prstGeom prst="rect">
            <a:avLst/>
          </a:prstGeom>
        </p:spPr>
        <p:txBody>
          <a:bodyPr anchorCtr="0" anchor="t" bIns="0" lIns="243825" spcFirstLastPara="1" rIns="0" wrap="square" tIns="0">
            <a:noAutofit/>
          </a:bodyPr>
          <a:lstStyle>
            <a:lvl1pPr indent="-228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-228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-228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-228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-228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-228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-228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-228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-228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50" name="Google Shape;250;p28"/>
          <p:cNvSpPr txBox="1"/>
          <p:nvPr>
            <p:ph idx="5" type="body"/>
          </p:nvPr>
        </p:nvSpPr>
        <p:spPr>
          <a:xfrm>
            <a:off x="9068400" y="3331600"/>
            <a:ext cx="2739900" cy="1605900"/>
          </a:xfrm>
          <a:prstGeom prst="rect">
            <a:avLst/>
          </a:prstGeom>
        </p:spPr>
        <p:txBody>
          <a:bodyPr anchorCtr="0" anchor="t" bIns="0" lIns="243825" spcFirstLastPara="1" rIns="243825" wrap="square" tIns="0">
            <a:noAutofit/>
          </a:bodyPr>
          <a:lstStyle>
            <a:lvl1pPr indent="-228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indent="-228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indent="-228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indent="-228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indent="-228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indent="-228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indent="-228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indent="-228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indent="-228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251" name="Google Shape;251;p28"/>
          <p:cNvSpPr txBox="1"/>
          <p:nvPr>
            <p:ph type="title"/>
          </p:nvPr>
        </p:nvSpPr>
        <p:spPr>
          <a:xfrm>
            <a:off x="384467" y="1821300"/>
            <a:ext cx="5636400" cy="1542000"/>
          </a:xfrm>
          <a:prstGeom prst="rect">
            <a:avLst/>
          </a:prstGeom>
        </p:spPr>
        <p:txBody>
          <a:bodyPr anchorCtr="0" anchor="t" bIns="0" lIns="243825" spcFirstLastPara="1" rIns="243825" wrap="square" tIns="243825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52" name="Google Shape;252;p28"/>
          <p:cNvSpPr txBox="1"/>
          <p:nvPr>
            <p:ph idx="6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53" name="Google Shape;253;p28"/>
          <p:cNvSpPr txBox="1"/>
          <p:nvPr>
            <p:ph idx="7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54" name="Google Shape;254;p28"/>
          <p:cNvSpPr txBox="1"/>
          <p:nvPr>
            <p:ph idx="8" type="subTitle"/>
          </p:nvPr>
        </p:nvSpPr>
        <p:spPr>
          <a:xfrm>
            <a:off x="3272083" y="4714188"/>
            <a:ext cx="2735100" cy="563700"/>
          </a:xfrm>
          <a:prstGeom prst="rect">
            <a:avLst/>
          </a:prstGeom>
        </p:spPr>
        <p:txBody>
          <a:bodyPr anchorCtr="0" anchor="t" bIns="121900" lIns="243825" spcFirstLastPara="1" rIns="121900" wrap="square" tIns="2438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Instrument Sans SemiBold"/>
              <a:buNone/>
              <a:defRPr sz="3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55" name="Google Shape;255;p28"/>
          <p:cNvSpPr txBox="1"/>
          <p:nvPr>
            <p:ph idx="9" type="subTitle"/>
          </p:nvPr>
        </p:nvSpPr>
        <p:spPr>
          <a:xfrm>
            <a:off x="9068400" y="2610567"/>
            <a:ext cx="2735100" cy="603600"/>
          </a:xfrm>
          <a:prstGeom prst="rect">
            <a:avLst/>
          </a:prstGeom>
        </p:spPr>
        <p:txBody>
          <a:bodyPr anchorCtr="0" anchor="t" bIns="0" lIns="243825" spcFirstLastPara="1" rIns="243825" wrap="square" tIns="2438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56" name="Google Shape;256;p28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19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3">
  <p:cSld name="BLANK_1_1_1_1_1_1_1_1_1_1_1_1_1_1_3_1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/>
          <p:nvPr>
            <p:ph idx="2" type="pic"/>
          </p:nvPr>
        </p:nvSpPr>
        <p:spPr>
          <a:xfrm>
            <a:off x="9069367" y="1830400"/>
            <a:ext cx="2744700" cy="4395600"/>
          </a:xfrm>
          <a:prstGeom prst="roundRect">
            <a:avLst>
              <a:gd fmla="val 11530" name="adj"/>
            </a:avLst>
          </a:prstGeom>
          <a:noFill/>
          <a:ln>
            <a:noFill/>
          </a:ln>
        </p:spPr>
      </p:sp>
      <p:sp>
        <p:nvSpPr>
          <p:cNvPr id="259" name="Google Shape;259;p29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60" name="Google Shape;260;p29"/>
          <p:cNvSpPr txBox="1"/>
          <p:nvPr>
            <p:ph idx="3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61" name="Google Shape;261;p29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2" name="Google Shape;262;p29"/>
          <p:cNvSpPr txBox="1"/>
          <p:nvPr>
            <p:ph type="title"/>
          </p:nvPr>
        </p:nvSpPr>
        <p:spPr>
          <a:xfrm>
            <a:off x="379600" y="633000"/>
            <a:ext cx="75648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63" name="Google Shape;263;p29"/>
          <p:cNvSpPr txBox="1"/>
          <p:nvPr>
            <p:ph idx="4" type="body"/>
          </p:nvPr>
        </p:nvSpPr>
        <p:spPr>
          <a:xfrm>
            <a:off x="379600" y="3723699"/>
            <a:ext cx="2738100" cy="2093100"/>
          </a:xfrm>
          <a:prstGeom prst="rect">
            <a:avLst/>
          </a:prstGeom>
        </p:spPr>
        <p:txBody>
          <a:bodyPr anchorCtr="0" anchor="t" bIns="0" lIns="243825" spcFirstLastPara="1" rIns="243825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264" name="Google Shape;264;p29"/>
          <p:cNvSpPr txBox="1"/>
          <p:nvPr>
            <p:ph idx="5" type="title"/>
          </p:nvPr>
        </p:nvSpPr>
        <p:spPr>
          <a:xfrm>
            <a:off x="379600" y="2737567"/>
            <a:ext cx="2744700" cy="664800"/>
          </a:xfrm>
          <a:prstGeom prst="rect">
            <a:avLst/>
          </a:prstGeom>
        </p:spPr>
        <p:txBody>
          <a:bodyPr anchorCtr="0" anchor="ctr" bIns="0" lIns="243825" spcFirstLastPara="1" rIns="2438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65" name="Google Shape;265;p29"/>
          <p:cNvSpPr txBox="1"/>
          <p:nvPr>
            <p:ph idx="6" type="title"/>
          </p:nvPr>
        </p:nvSpPr>
        <p:spPr>
          <a:xfrm>
            <a:off x="379600" y="2076700"/>
            <a:ext cx="1424100" cy="587700"/>
          </a:xfrm>
          <a:prstGeom prst="rect">
            <a:avLst/>
          </a:prstGeom>
          <a:noFill/>
        </p:spPr>
        <p:txBody>
          <a:bodyPr anchorCtr="0" anchor="t" bIns="0" lIns="243825" spcFirstLastPara="1" rIns="2438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3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66" name="Google Shape;266;p29"/>
          <p:cNvSpPr txBox="1"/>
          <p:nvPr>
            <p:ph idx="7" type="body"/>
          </p:nvPr>
        </p:nvSpPr>
        <p:spPr>
          <a:xfrm>
            <a:off x="3276117" y="3723699"/>
            <a:ext cx="2738100" cy="2093100"/>
          </a:xfrm>
          <a:prstGeom prst="rect">
            <a:avLst/>
          </a:prstGeom>
        </p:spPr>
        <p:txBody>
          <a:bodyPr anchorCtr="0" anchor="t" bIns="0" lIns="243825" spcFirstLastPara="1" rIns="243825" wrap="square" tIns="0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267" name="Google Shape;267;p29"/>
          <p:cNvSpPr txBox="1"/>
          <p:nvPr>
            <p:ph idx="8" type="title"/>
          </p:nvPr>
        </p:nvSpPr>
        <p:spPr>
          <a:xfrm>
            <a:off x="3276117" y="2737567"/>
            <a:ext cx="2744700" cy="664800"/>
          </a:xfrm>
          <a:prstGeom prst="rect">
            <a:avLst/>
          </a:prstGeom>
        </p:spPr>
        <p:txBody>
          <a:bodyPr anchorCtr="0" anchor="ctr" bIns="0" lIns="243825" spcFirstLastPara="1" rIns="2438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68" name="Google Shape;268;p29"/>
          <p:cNvSpPr txBox="1"/>
          <p:nvPr>
            <p:ph idx="9" type="title"/>
          </p:nvPr>
        </p:nvSpPr>
        <p:spPr>
          <a:xfrm>
            <a:off x="3276117" y="2076700"/>
            <a:ext cx="1424100" cy="587700"/>
          </a:xfrm>
          <a:prstGeom prst="rect">
            <a:avLst/>
          </a:prstGeom>
          <a:noFill/>
        </p:spPr>
        <p:txBody>
          <a:bodyPr anchorCtr="0" anchor="t" bIns="0" lIns="243825" spcFirstLastPara="1" rIns="2438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3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69" name="Google Shape;269;p29"/>
          <p:cNvSpPr txBox="1"/>
          <p:nvPr>
            <p:ph idx="13" type="body"/>
          </p:nvPr>
        </p:nvSpPr>
        <p:spPr>
          <a:xfrm>
            <a:off x="6172633" y="3723699"/>
            <a:ext cx="2738100" cy="2093100"/>
          </a:xfrm>
          <a:prstGeom prst="rect">
            <a:avLst/>
          </a:prstGeom>
        </p:spPr>
        <p:txBody>
          <a:bodyPr anchorCtr="0" anchor="t" bIns="0" lIns="243825" spcFirstLastPara="1" rIns="243825" wrap="square" tIns="0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270" name="Google Shape;270;p29"/>
          <p:cNvSpPr txBox="1"/>
          <p:nvPr>
            <p:ph idx="14" type="title"/>
          </p:nvPr>
        </p:nvSpPr>
        <p:spPr>
          <a:xfrm>
            <a:off x="6172633" y="2737567"/>
            <a:ext cx="2744700" cy="664800"/>
          </a:xfrm>
          <a:prstGeom prst="rect">
            <a:avLst/>
          </a:prstGeom>
        </p:spPr>
        <p:txBody>
          <a:bodyPr anchorCtr="0" anchor="ctr" bIns="0" lIns="243825" spcFirstLastPara="1" rIns="2438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71" name="Google Shape;271;p29"/>
          <p:cNvSpPr txBox="1"/>
          <p:nvPr>
            <p:ph idx="15" type="title"/>
          </p:nvPr>
        </p:nvSpPr>
        <p:spPr>
          <a:xfrm>
            <a:off x="6172633" y="2076700"/>
            <a:ext cx="1424100" cy="587700"/>
          </a:xfrm>
          <a:prstGeom prst="rect">
            <a:avLst/>
          </a:prstGeom>
          <a:noFill/>
        </p:spPr>
        <p:txBody>
          <a:bodyPr anchorCtr="0" anchor="t" bIns="0" lIns="243825" spcFirstLastPara="1" rIns="2438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3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1">
  <p:cSld name="BLANK_1_1_1_1_2_2_3">
    <p:bg>
      <p:bgPr>
        <a:solidFill>
          <a:schemeClr val="lt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0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74" name="Google Shape;274;p30"/>
          <p:cNvSpPr txBox="1"/>
          <p:nvPr>
            <p:ph idx="2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75" name="Google Shape;275;p30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6" name="Google Shape;276;p30"/>
          <p:cNvSpPr txBox="1"/>
          <p:nvPr>
            <p:ph idx="3" type="subTitle"/>
          </p:nvPr>
        </p:nvSpPr>
        <p:spPr>
          <a:xfrm>
            <a:off x="514567" y="1741400"/>
            <a:ext cx="2157300" cy="172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77" name="Google Shape;277;p30"/>
          <p:cNvSpPr txBox="1"/>
          <p:nvPr>
            <p:ph idx="4" type="subTitle"/>
          </p:nvPr>
        </p:nvSpPr>
        <p:spPr>
          <a:xfrm>
            <a:off x="3533667" y="1741400"/>
            <a:ext cx="2157300" cy="172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78" name="Google Shape;278;p30"/>
          <p:cNvSpPr txBox="1"/>
          <p:nvPr>
            <p:ph idx="5" type="subTitle"/>
          </p:nvPr>
        </p:nvSpPr>
        <p:spPr>
          <a:xfrm>
            <a:off x="6295667" y="1741400"/>
            <a:ext cx="2157300" cy="172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79" name="Google Shape;279;p30"/>
          <p:cNvSpPr txBox="1"/>
          <p:nvPr>
            <p:ph idx="6" type="subTitle"/>
          </p:nvPr>
        </p:nvSpPr>
        <p:spPr>
          <a:xfrm>
            <a:off x="9314767" y="1741400"/>
            <a:ext cx="2157300" cy="172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80" name="Google Shape;280;p30"/>
          <p:cNvSpPr txBox="1"/>
          <p:nvPr>
            <p:ph idx="7" type="body"/>
          </p:nvPr>
        </p:nvSpPr>
        <p:spPr>
          <a:xfrm>
            <a:off x="379600" y="5560033"/>
            <a:ext cx="3696900" cy="9273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/>
            </a:lvl9pPr>
          </a:lstStyle>
          <a:p/>
        </p:txBody>
      </p:sp>
      <p:sp>
        <p:nvSpPr>
          <p:cNvPr id="281" name="Google Shape;281;p30"/>
          <p:cNvSpPr txBox="1"/>
          <p:nvPr>
            <p:ph idx="8" type="subTitle"/>
          </p:nvPr>
        </p:nvSpPr>
        <p:spPr>
          <a:xfrm>
            <a:off x="379600" y="4924800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82" name="Google Shape;282;p30"/>
          <p:cNvSpPr txBox="1"/>
          <p:nvPr>
            <p:ph idx="9" type="subTitle"/>
          </p:nvPr>
        </p:nvSpPr>
        <p:spPr>
          <a:xfrm>
            <a:off x="379600" y="5173772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i="1"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83" name="Google Shape;283;p30"/>
          <p:cNvSpPr txBox="1"/>
          <p:nvPr>
            <p:ph idx="13" type="body"/>
          </p:nvPr>
        </p:nvSpPr>
        <p:spPr>
          <a:xfrm>
            <a:off x="4247600" y="5560033"/>
            <a:ext cx="3696900" cy="9273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9pPr>
          </a:lstStyle>
          <a:p/>
        </p:txBody>
      </p:sp>
      <p:sp>
        <p:nvSpPr>
          <p:cNvPr id="284" name="Google Shape;284;p30"/>
          <p:cNvSpPr txBox="1"/>
          <p:nvPr>
            <p:ph idx="14" type="subTitle"/>
          </p:nvPr>
        </p:nvSpPr>
        <p:spPr>
          <a:xfrm>
            <a:off x="4247600" y="4924800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85" name="Google Shape;285;p30"/>
          <p:cNvSpPr txBox="1"/>
          <p:nvPr>
            <p:ph idx="15" type="subTitle"/>
          </p:nvPr>
        </p:nvSpPr>
        <p:spPr>
          <a:xfrm>
            <a:off x="4247600" y="5173772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i="1"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86" name="Google Shape;286;p30"/>
          <p:cNvSpPr txBox="1"/>
          <p:nvPr>
            <p:ph idx="16" type="body"/>
          </p:nvPr>
        </p:nvSpPr>
        <p:spPr>
          <a:xfrm>
            <a:off x="8115600" y="5560033"/>
            <a:ext cx="3696900" cy="9273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9pPr>
          </a:lstStyle>
          <a:p/>
        </p:txBody>
      </p:sp>
      <p:sp>
        <p:nvSpPr>
          <p:cNvPr id="287" name="Google Shape;287;p30"/>
          <p:cNvSpPr txBox="1"/>
          <p:nvPr>
            <p:ph idx="17" type="subTitle"/>
          </p:nvPr>
        </p:nvSpPr>
        <p:spPr>
          <a:xfrm>
            <a:off x="8115600" y="4924800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88" name="Google Shape;288;p30"/>
          <p:cNvSpPr txBox="1"/>
          <p:nvPr>
            <p:ph idx="18" type="subTitle"/>
          </p:nvPr>
        </p:nvSpPr>
        <p:spPr>
          <a:xfrm>
            <a:off x="8115600" y="5173772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i="1"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89" name="Google Shape;289;p30"/>
          <p:cNvSpPr txBox="1"/>
          <p:nvPr>
            <p:ph type="title"/>
          </p:nvPr>
        </p:nvSpPr>
        <p:spPr>
          <a:xfrm>
            <a:off x="379600" y="633000"/>
            <a:ext cx="75648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2">
  <p:cSld name="BLANK_1_1_1_1_2_2_3_1">
    <p:bg>
      <p:bgPr>
        <a:solidFill>
          <a:schemeClr val="lt2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1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92" name="Google Shape;292;p31"/>
          <p:cNvSpPr txBox="1"/>
          <p:nvPr>
            <p:ph idx="2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293" name="Google Shape;293;p31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4" name="Google Shape;294;p31"/>
          <p:cNvSpPr txBox="1"/>
          <p:nvPr>
            <p:ph idx="3" type="body"/>
          </p:nvPr>
        </p:nvSpPr>
        <p:spPr>
          <a:xfrm>
            <a:off x="379600" y="4938567"/>
            <a:ext cx="3696900" cy="9273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9pPr>
          </a:lstStyle>
          <a:p/>
        </p:txBody>
      </p:sp>
      <p:sp>
        <p:nvSpPr>
          <p:cNvPr id="295" name="Google Shape;295;p31"/>
          <p:cNvSpPr txBox="1"/>
          <p:nvPr>
            <p:ph idx="4" type="subTitle"/>
          </p:nvPr>
        </p:nvSpPr>
        <p:spPr>
          <a:xfrm>
            <a:off x="379600" y="4303333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96" name="Google Shape;296;p31"/>
          <p:cNvSpPr txBox="1"/>
          <p:nvPr>
            <p:ph idx="5" type="subTitle"/>
          </p:nvPr>
        </p:nvSpPr>
        <p:spPr>
          <a:xfrm>
            <a:off x="379600" y="4552306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i="1"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97" name="Google Shape;297;p31"/>
          <p:cNvSpPr txBox="1"/>
          <p:nvPr>
            <p:ph idx="6" type="body"/>
          </p:nvPr>
        </p:nvSpPr>
        <p:spPr>
          <a:xfrm>
            <a:off x="4247600" y="4938567"/>
            <a:ext cx="3696900" cy="9273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9pPr>
          </a:lstStyle>
          <a:p/>
        </p:txBody>
      </p:sp>
      <p:sp>
        <p:nvSpPr>
          <p:cNvPr id="298" name="Google Shape;298;p31"/>
          <p:cNvSpPr txBox="1"/>
          <p:nvPr>
            <p:ph idx="7" type="subTitle"/>
          </p:nvPr>
        </p:nvSpPr>
        <p:spPr>
          <a:xfrm>
            <a:off x="4247600" y="4303333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99" name="Google Shape;299;p31"/>
          <p:cNvSpPr txBox="1"/>
          <p:nvPr>
            <p:ph idx="8" type="subTitle"/>
          </p:nvPr>
        </p:nvSpPr>
        <p:spPr>
          <a:xfrm>
            <a:off x="4247600" y="4552306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i="1"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00" name="Google Shape;300;p31"/>
          <p:cNvSpPr txBox="1"/>
          <p:nvPr>
            <p:ph idx="9" type="body"/>
          </p:nvPr>
        </p:nvSpPr>
        <p:spPr>
          <a:xfrm>
            <a:off x="8115600" y="4938567"/>
            <a:ext cx="3696900" cy="9273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strument Sans"/>
              <a:buChar char="■"/>
              <a:defRPr sz="1100"/>
            </a:lvl9pPr>
          </a:lstStyle>
          <a:p/>
        </p:txBody>
      </p:sp>
      <p:sp>
        <p:nvSpPr>
          <p:cNvPr id="301" name="Google Shape;301;p31"/>
          <p:cNvSpPr txBox="1"/>
          <p:nvPr>
            <p:ph idx="13" type="subTitle"/>
          </p:nvPr>
        </p:nvSpPr>
        <p:spPr>
          <a:xfrm>
            <a:off x="8115600" y="4303333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02" name="Google Shape;302;p31"/>
          <p:cNvSpPr txBox="1"/>
          <p:nvPr>
            <p:ph idx="14" type="subTitle"/>
          </p:nvPr>
        </p:nvSpPr>
        <p:spPr>
          <a:xfrm>
            <a:off x="8115600" y="4552306"/>
            <a:ext cx="36969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i="1"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cxnSp>
        <p:nvCxnSpPr>
          <p:cNvPr id="303" name="Google Shape;303;p31"/>
          <p:cNvCxnSpPr/>
          <p:nvPr/>
        </p:nvCxnSpPr>
        <p:spPr>
          <a:xfrm>
            <a:off x="408333" y="3509733"/>
            <a:ext cx="1139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4" name="Google Shape;304;p31"/>
          <p:cNvSpPr txBox="1"/>
          <p:nvPr>
            <p:ph type="title"/>
          </p:nvPr>
        </p:nvSpPr>
        <p:spPr>
          <a:xfrm>
            <a:off x="379600" y="633000"/>
            <a:ext cx="75648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963084" y="4406903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 3">
  <p:cSld name="BLANK_1_1_1_1_2_2_3_1_1">
    <p:bg>
      <p:bgPr>
        <a:solidFill>
          <a:schemeClr val="lt2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2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07" name="Google Shape;307;p32"/>
          <p:cNvSpPr txBox="1"/>
          <p:nvPr>
            <p:ph idx="2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08" name="Google Shape;308;p32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9" name="Google Shape;309;p32"/>
          <p:cNvSpPr txBox="1"/>
          <p:nvPr>
            <p:ph type="title"/>
          </p:nvPr>
        </p:nvSpPr>
        <p:spPr>
          <a:xfrm>
            <a:off x="379600" y="633000"/>
            <a:ext cx="75648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10" name="Google Shape;310;p32"/>
          <p:cNvSpPr txBox="1"/>
          <p:nvPr>
            <p:ph idx="3" type="subTitle"/>
          </p:nvPr>
        </p:nvSpPr>
        <p:spPr>
          <a:xfrm>
            <a:off x="3498033" y="1740850"/>
            <a:ext cx="1101900" cy="172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11" name="Google Shape;311;p32"/>
          <p:cNvSpPr txBox="1"/>
          <p:nvPr>
            <p:ph idx="4" type="subTitle"/>
          </p:nvPr>
        </p:nvSpPr>
        <p:spPr>
          <a:xfrm>
            <a:off x="4692167" y="1740850"/>
            <a:ext cx="1101900" cy="172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12" name="Google Shape;312;p32"/>
          <p:cNvSpPr txBox="1"/>
          <p:nvPr>
            <p:ph idx="5" type="subTitle"/>
          </p:nvPr>
        </p:nvSpPr>
        <p:spPr>
          <a:xfrm>
            <a:off x="5886300" y="1740850"/>
            <a:ext cx="1101900" cy="172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13" name="Google Shape;313;p32"/>
          <p:cNvSpPr txBox="1"/>
          <p:nvPr>
            <p:ph idx="6" type="subTitle"/>
          </p:nvPr>
        </p:nvSpPr>
        <p:spPr>
          <a:xfrm>
            <a:off x="7080433" y="1740850"/>
            <a:ext cx="1101900" cy="172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14" name="Google Shape;314;p32"/>
          <p:cNvSpPr txBox="1"/>
          <p:nvPr>
            <p:ph idx="7" type="subTitle"/>
          </p:nvPr>
        </p:nvSpPr>
        <p:spPr>
          <a:xfrm>
            <a:off x="8274567" y="1740850"/>
            <a:ext cx="1101900" cy="172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15" name="Google Shape;315;p32"/>
          <p:cNvSpPr txBox="1"/>
          <p:nvPr>
            <p:ph idx="8" type="subTitle"/>
          </p:nvPr>
        </p:nvSpPr>
        <p:spPr>
          <a:xfrm>
            <a:off x="9468700" y="1740850"/>
            <a:ext cx="1101900" cy="172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16" name="Google Shape;316;p32"/>
          <p:cNvSpPr txBox="1"/>
          <p:nvPr>
            <p:ph idx="9" type="subTitle"/>
          </p:nvPr>
        </p:nvSpPr>
        <p:spPr>
          <a:xfrm>
            <a:off x="10662833" y="1740850"/>
            <a:ext cx="1101900" cy="1728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Instrument Sans SemiBold"/>
              <a:buNone/>
              <a:defRPr sz="16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17" name="Google Shape;317;p32"/>
          <p:cNvSpPr txBox="1"/>
          <p:nvPr>
            <p:ph idx="13" type="subTitle"/>
          </p:nvPr>
        </p:nvSpPr>
        <p:spPr>
          <a:xfrm>
            <a:off x="574033" y="2068433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18" name="Google Shape;318;p32"/>
          <p:cNvSpPr txBox="1"/>
          <p:nvPr>
            <p:ph idx="14" type="subTitle"/>
          </p:nvPr>
        </p:nvSpPr>
        <p:spPr>
          <a:xfrm>
            <a:off x="574033" y="2423006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19" name="Google Shape;319;p32"/>
          <p:cNvSpPr txBox="1"/>
          <p:nvPr>
            <p:ph idx="15" type="subTitle"/>
          </p:nvPr>
        </p:nvSpPr>
        <p:spPr>
          <a:xfrm>
            <a:off x="574033" y="2777579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20" name="Google Shape;320;p32"/>
          <p:cNvSpPr txBox="1"/>
          <p:nvPr>
            <p:ph idx="16" type="subTitle"/>
          </p:nvPr>
        </p:nvSpPr>
        <p:spPr>
          <a:xfrm>
            <a:off x="574033" y="3132152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21" name="Google Shape;321;p32"/>
          <p:cNvSpPr txBox="1"/>
          <p:nvPr>
            <p:ph idx="17" type="subTitle"/>
          </p:nvPr>
        </p:nvSpPr>
        <p:spPr>
          <a:xfrm>
            <a:off x="574033" y="3486724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22" name="Google Shape;322;p32"/>
          <p:cNvSpPr txBox="1"/>
          <p:nvPr>
            <p:ph idx="18" type="subTitle"/>
          </p:nvPr>
        </p:nvSpPr>
        <p:spPr>
          <a:xfrm>
            <a:off x="574033" y="3841297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23" name="Google Shape;323;p32"/>
          <p:cNvSpPr txBox="1"/>
          <p:nvPr>
            <p:ph idx="19" type="subTitle"/>
          </p:nvPr>
        </p:nvSpPr>
        <p:spPr>
          <a:xfrm>
            <a:off x="574033" y="4195870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24" name="Google Shape;324;p32"/>
          <p:cNvSpPr txBox="1"/>
          <p:nvPr>
            <p:ph idx="20" type="subTitle"/>
          </p:nvPr>
        </p:nvSpPr>
        <p:spPr>
          <a:xfrm>
            <a:off x="574033" y="4550442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25" name="Google Shape;325;p32"/>
          <p:cNvSpPr txBox="1"/>
          <p:nvPr>
            <p:ph idx="21" type="subTitle"/>
          </p:nvPr>
        </p:nvSpPr>
        <p:spPr>
          <a:xfrm>
            <a:off x="574033" y="4905015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26" name="Google Shape;326;p32"/>
          <p:cNvSpPr txBox="1"/>
          <p:nvPr>
            <p:ph idx="22" type="subTitle"/>
          </p:nvPr>
        </p:nvSpPr>
        <p:spPr>
          <a:xfrm>
            <a:off x="574033" y="5259588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27" name="Google Shape;327;p32"/>
          <p:cNvSpPr txBox="1"/>
          <p:nvPr>
            <p:ph idx="23" type="subTitle"/>
          </p:nvPr>
        </p:nvSpPr>
        <p:spPr>
          <a:xfrm>
            <a:off x="574033" y="5614161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28" name="Google Shape;328;p32"/>
          <p:cNvSpPr txBox="1"/>
          <p:nvPr>
            <p:ph idx="24" type="subTitle"/>
          </p:nvPr>
        </p:nvSpPr>
        <p:spPr>
          <a:xfrm>
            <a:off x="574033" y="5968733"/>
            <a:ext cx="2835300" cy="2559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1">
  <p:cSld name="BLANK_1_1_1_1_2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/>
          <p:cNvSpPr/>
          <p:nvPr>
            <p:ph idx="2" type="pic"/>
          </p:nvPr>
        </p:nvSpPr>
        <p:spPr>
          <a:xfrm>
            <a:off x="379600" y="1920200"/>
            <a:ext cx="806700" cy="18852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331" name="Google Shape;331;p33"/>
          <p:cNvSpPr/>
          <p:nvPr>
            <p:ph idx="3" type="pic"/>
          </p:nvPr>
        </p:nvSpPr>
        <p:spPr>
          <a:xfrm>
            <a:off x="1336400" y="1920200"/>
            <a:ext cx="2739900" cy="1885200"/>
          </a:xfrm>
          <a:prstGeom prst="roundRect">
            <a:avLst>
              <a:gd fmla="val 16960" name="adj"/>
            </a:avLst>
          </a:prstGeom>
          <a:noFill/>
          <a:ln>
            <a:noFill/>
          </a:ln>
        </p:spPr>
      </p:sp>
      <p:sp>
        <p:nvSpPr>
          <p:cNvPr id="332" name="Google Shape;332;p33"/>
          <p:cNvSpPr/>
          <p:nvPr>
            <p:ph idx="4" type="pic"/>
          </p:nvPr>
        </p:nvSpPr>
        <p:spPr>
          <a:xfrm>
            <a:off x="4247600" y="1920200"/>
            <a:ext cx="806700" cy="18852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333" name="Google Shape;333;p33"/>
          <p:cNvSpPr/>
          <p:nvPr>
            <p:ph idx="5" type="pic"/>
          </p:nvPr>
        </p:nvSpPr>
        <p:spPr>
          <a:xfrm>
            <a:off x="5204400" y="1920200"/>
            <a:ext cx="2739900" cy="1885200"/>
          </a:xfrm>
          <a:prstGeom prst="roundRect">
            <a:avLst>
              <a:gd fmla="val 16960" name="adj"/>
            </a:avLst>
          </a:prstGeom>
          <a:noFill/>
          <a:ln>
            <a:noFill/>
          </a:ln>
        </p:spPr>
      </p:sp>
      <p:sp>
        <p:nvSpPr>
          <p:cNvPr id="334" name="Google Shape;334;p33"/>
          <p:cNvSpPr/>
          <p:nvPr>
            <p:ph idx="6" type="pic"/>
          </p:nvPr>
        </p:nvSpPr>
        <p:spPr>
          <a:xfrm>
            <a:off x="8115600" y="1920200"/>
            <a:ext cx="806700" cy="18852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335" name="Google Shape;335;p33"/>
          <p:cNvSpPr/>
          <p:nvPr>
            <p:ph idx="7" type="pic"/>
          </p:nvPr>
        </p:nvSpPr>
        <p:spPr>
          <a:xfrm>
            <a:off x="9072400" y="1920200"/>
            <a:ext cx="2739900" cy="1885200"/>
          </a:xfrm>
          <a:prstGeom prst="roundRect">
            <a:avLst>
              <a:gd fmla="val 16960" name="adj"/>
            </a:avLst>
          </a:prstGeom>
          <a:noFill/>
          <a:ln>
            <a:noFill/>
          </a:ln>
        </p:spPr>
      </p:sp>
      <p:sp>
        <p:nvSpPr>
          <p:cNvPr id="336" name="Google Shape;336;p33"/>
          <p:cNvSpPr txBox="1"/>
          <p:nvPr>
            <p:ph type="title"/>
          </p:nvPr>
        </p:nvSpPr>
        <p:spPr>
          <a:xfrm>
            <a:off x="379600" y="633000"/>
            <a:ext cx="75648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37" name="Google Shape;337;p33"/>
          <p:cNvSpPr txBox="1"/>
          <p:nvPr>
            <p:ph idx="1" type="body"/>
          </p:nvPr>
        </p:nvSpPr>
        <p:spPr>
          <a:xfrm>
            <a:off x="379600" y="5090400"/>
            <a:ext cx="3696900" cy="13896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338" name="Google Shape;338;p33"/>
          <p:cNvSpPr txBox="1"/>
          <p:nvPr>
            <p:ph idx="8" type="subTitle"/>
          </p:nvPr>
        </p:nvSpPr>
        <p:spPr>
          <a:xfrm>
            <a:off x="379600" y="4561597"/>
            <a:ext cx="3696900" cy="2625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39" name="Google Shape;339;p33"/>
          <p:cNvSpPr txBox="1"/>
          <p:nvPr>
            <p:ph idx="9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40" name="Google Shape;340;p33"/>
          <p:cNvSpPr txBox="1"/>
          <p:nvPr>
            <p:ph idx="13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41" name="Google Shape;341;p33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2" name="Google Shape;342;p33"/>
          <p:cNvSpPr txBox="1"/>
          <p:nvPr>
            <p:ph idx="14" type="body"/>
          </p:nvPr>
        </p:nvSpPr>
        <p:spPr>
          <a:xfrm>
            <a:off x="4247600" y="5090400"/>
            <a:ext cx="3696900" cy="13896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343" name="Google Shape;343;p33"/>
          <p:cNvSpPr txBox="1"/>
          <p:nvPr>
            <p:ph idx="15" type="subTitle"/>
          </p:nvPr>
        </p:nvSpPr>
        <p:spPr>
          <a:xfrm>
            <a:off x="4247600" y="4561597"/>
            <a:ext cx="3696900" cy="2625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344" name="Google Shape;344;p33"/>
          <p:cNvSpPr txBox="1"/>
          <p:nvPr>
            <p:ph idx="16" type="body"/>
          </p:nvPr>
        </p:nvSpPr>
        <p:spPr>
          <a:xfrm>
            <a:off x="8115600" y="5090400"/>
            <a:ext cx="3696900" cy="13896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345" name="Google Shape;345;p33"/>
          <p:cNvSpPr txBox="1"/>
          <p:nvPr>
            <p:ph idx="17" type="subTitle"/>
          </p:nvPr>
        </p:nvSpPr>
        <p:spPr>
          <a:xfrm>
            <a:off x="8115600" y="4561597"/>
            <a:ext cx="3696900" cy="2625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text and images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4"/>
          <p:cNvSpPr/>
          <p:nvPr>
            <p:ph idx="2" type="pic"/>
          </p:nvPr>
        </p:nvSpPr>
        <p:spPr>
          <a:xfrm>
            <a:off x="379600" y="3868200"/>
            <a:ext cx="3696900" cy="2361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8" name="Google Shape;348;p34"/>
          <p:cNvSpPr/>
          <p:nvPr>
            <p:ph idx="3" type="pic"/>
          </p:nvPr>
        </p:nvSpPr>
        <p:spPr>
          <a:xfrm>
            <a:off x="4247733" y="3868200"/>
            <a:ext cx="3696900" cy="2361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9" name="Google Shape;349;p34"/>
          <p:cNvSpPr/>
          <p:nvPr>
            <p:ph idx="4" type="pic"/>
          </p:nvPr>
        </p:nvSpPr>
        <p:spPr>
          <a:xfrm>
            <a:off x="4247733" y="1920200"/>
            <a:ext cx="3696900" cy="1796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50" name="Google Shape;350;p34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51" name="Google Shape;351;p34"/>
          <p:cNvSpPr txBox="1"/>
          <p:nvPr>
            <p:ph idx="5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52" name="Google Shape;352;p34"/>
          <p:cNvSpPr txBox="1"/>
          <p:nvPr>
            <p:ph idx="6" type="body"/>
          </p:nvPr>
        </p:nvSpPr>
        <p:spPr>
          <a:xfrm>
            <a:off x="379600" y="1920300"/>
            <a:ext cx="3696900" cy="12873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353" name="Google Shape;353;p34"/>
          <p:cNvSpPr txBox="1"/>
          <p:nvPr>
            <p:ph idx="7" type="body"/>
          </p:nvPr>
        </p:nvSpPr>
        <p:spPr>
          <a:xfrm>
            <a:off x="8115867" y="4127067"/>
            <a:ext cx="3696900" cy="873900"/>
          </a:xfrm>
          <a:prstGeom prst="rect">
            <a:avLst/>
          </a:prstGeom>
        </p:spPr>
        <p:txBody>
          <a:bodyPr anchorCtr="0" anchor="t" bIns="0" lIns="243825" spcFirstLastPara="1" rIns="243825" wrap="square" tIns="0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354" name="Google Shape;354;p34"/>
          <p:cNvSpPr txBox="1"/>
          <p:nvPr>
            <p:ph type="title"/>
          </p:nvPr>
        </p:nvSpPr>
        <p:spPr>
          <a:xfrm>
            <a:off x="379600" y="633000"/>
            <a:ext cx="7564800" cy="66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55" name="Google Shape;355;p34"/>
          <p:cNvSpPr txBox="1"/>
          <p:nvPr>
            <p:ph idx="8" type="subTitle"/>
          </p:nvPr>
        </p:nvSpPr>
        <p:spPr>
          <a:xfrm>
            <a:off x="8112233" y="3717000"/>
            <a:ext cx="3696900" cy="255900"/>
          </a:xfrm>
          <a:prstGeom prst="rect">
            <a:avLst/>
          </a:prstGeom>
        </p:spPr>
        <p:txBody>
          <a:bodyPr anchorCtr="0" anchor="t" bIns="0" lIns="243825" spcFirstLastPara="1" rIns="2438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strument Sans SemiBold"/>
              <a:buNone/>
              <a:defRPr sz="16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 w/ left box">
  <p:cSld name="BLANK_1_1_1_1_1_1_1_1_1_1_1_1_1_1_1_1_1_1_1_1_2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5"/>
          <p:cNvSpPr/>
          <p:nvPr>
            <p:ph idx="2" type="pic"/>
          </p:nvPr>
        </p:nvSpPr>
        <p:spPr>
          <a:xfrm>
            <a:off x="-13967" y="0"/>
            <a:ext cx="122235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358" name="Google Shape;358;p35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59" name="Google Shape;359;p35"/>
          <p:cNvSpPr txBox="1"/>
          <p:nvPr>
            <p:ph idx="3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60" name="Google Shape;360;p35"/>
          <p:cNvSpPr txBox="1"/>
          <p:nvPr>
            <p:ph idx="4" type="body"/>
          </p:nvPr>
        </p:nvSpPr>
        <p:spPr>
          <a:xfrm>
            <a:off x="379733" y="4951000"/>
            <a:ext cx="5636400" cy="1273500"/>
          </a:xfrm>
          <a:prstGeom prst="rect">
            <a:avLst/>
          </a:prstGeom>
        </p:spPr>
        <p:txBody>
          <a:bodyPr anchorCtr="0" anchor="b" bIns="243825" lIns="243825" spcFirstLastPara="1" rIns="243825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361" name="Google Shape;361;p35"/>
          <p:cNvSpPr txBox="1"/>
          <p:nvPr>
            <p:ph type="title"/>
          </p:nvPr>
        </p:nvSpPr>
        <p:spPr>
          <a:xfrm>
            <a:off x="379600" y="633000"/>
            <a:ext cx="5636400" cy="12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9pPr>
          </a:lstStyle>
          <a:p/>
        </p:txBody>
      </p:sp>
      <p:sp>
        <p:nvSpPr>
          <p:cNvPr id="362" name="Google Shape;362;p35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 w/ right box ">
  <p:cSld name="BLANK_1_1_1_1_1_1_1_1_1_1_1_1_1_1_1_1_1_1_1_1_2_1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"/>
          <p:cNvSpPr/>
          <p:nvPr>
            <p:ph idx="2" type="pic"/>
          </p:nvPr>
        </p:nvSpPr>
        <p:spPr>
          <a:xfrm>
            <a:off x="-13967" y="0"/>
            <a:ext cx="122235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365" name="Google Shape;365;p36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66" name="Google Shape;366;p36"/>
          <p:cNvSpPr txBox="1"/>
          <p:nvPr>
            <p:ph idx="3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67" name="Google Shape;367;p36"/>
          <p:cNvSpPr txBox="1"/>
          <p:nvPr>
            <p:ph idx="4" type="body"/>
          </p:nvPr>
        </p:nvSpPr>
        <p:spPr>
          <a:xfrm>
            <a:off x="6771502" y="4971400"/>
            <a:ext cx="5023200" cy="1255500"/>
          </a:xfrm>
          <a:prstGeom prst="rect">
            <a:avLst/>
          </a:prstGeom>
        </p:spPr>
        <p:txBody>
          <a:bodyPr anchorCtr="0" anchor="b" bIns="243825" lIns="243825" spcFirstLastPara="1" rIns="243825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368" name="Google Shape;368;p36"/>
          <p:cNvSpPr txBox="1"/>
          <p:nvPr>
            <p:ph type="title"/>
          </p:nvPr>
        </p:nvSpPr>
        <p:spPr>
          <a:xfrm>
            <a:off x="379600" y="633000"/>
            <a:ext cx="5793300" cy="12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9pPr>
          </a:lstStyle>
          <a:p/>
        </p:txBody>
      </p:sp>
      <p:sp>
        <p:nvSpPr>
          <p:cNvPr id="369" name="Google Shape;369;p36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/images and blocks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7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2" name="Google Shape;372;p37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73" name="Google Shape;373;p37"/>
          <p:cNvSpPr txBox="1"/>
          <p:nvPr>
            <p:ph idx="2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74" name="Google Shape;374;p37"/>
          <p:cNvSpPr txBox="1"/>
          <p:nvPr>
            <p:ph idx="3" type="body"/>
          </p:nvPr>
        </p:nvSpPr>
        <p:spPr>
          <a:xfrm>
            <a:off x="379600" y="2483100"/>
            <a:ext cx="5625600" cy="68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375" name="Google Shape;375;p37"/>
          <p:cNvSpPr/>
          <p:nvPr>
            <p:ph idx="4" type="pic"/>
          </p:nvPr>
        </p:nvSpPr>
        <p:spPr>
          <a:xfrm>
            <a:off x="6164567" y="896900"/>
            <a:ext cx="5662800" cy="2452500"/>
          </a:xfrm>
          <a:prstGeom prst="roundRect">
            <a:avLst>
              <a:gd fmla="val 14674" name="adj"/>
            </a:avLst>
          </a:prstGeom>
          <a:noFill/>
          <a:ln>
            <a:noFill/>
          </a:ln>
        </p:spPr>
      </p:sp>
      <p:sp>
        <p:nvSpPr>
          <p:cNvPr id="376" name="Google Shape;376;p37"/>
          <p:cNvSpPr/>
          <p:nvPr>
            <p:ph idx="5" type="pic"/>
          </p:nvPr>
        </p:nvSpPr>
        <p:spPr>
          <a:xfrm>
            <a:off x="6164567" y="3505900"/>
            <a:ext cx="5636700" cy="1431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377" name="Google Shape;377;p37"/>
          <p:cNvSpPr txBox="1"/>
          <p:nvPr>
            <p:ph idx="6" type="body"/>
          </p:nvPr>
        </p:nvSpPr>
        <p:spPr>
          <a:xfrm>
            <a:off x="6170167" y="5407983"/>
            <a:ext cx="5625600" cy="8169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1100"/>
              </a:spcBef>
              <a:spcAft>
                <a:spcPts val="0"/>
              </a:spcAft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1100"/>
              </a:spcBef>
              <a:spcAft>
                <a:spcPts val="0"/>
              </a:spcAft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1100"/>
              </a:spcBef>
              <a:spcAft>
                <a:spcPts val="0"/>
              </a:spcAft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1100"/>
              </a:spcBef>
              <a:spcAft>
                <a:spcPts val="0"/>
              </a:spcAft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1100"/>
              </a:spcBef>
              <a:spcAft>
                <a:spcPts val="0"/>
              </a:spcAft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1100"/>
              </a:spcBef>
              <a:spcAft>
                <a:spcPts val="0"/>
              </a:spcAft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1100"/>
              </a:spcBef>
              <a:spcAft>
                <a:spcPts val="0"/>
              </a:spcAft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1100"/>
              </a:spcBef>
              <a:spcAft>
                <a:spcPts val="1100"/>
              </a:spcAft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378" name="Google Shape;378;p37"/>
          <p:cNvSpPr txBox="1"/>
          <p:nvPr>
            <p:ph idx="7" type="body"/>
          </p:nvPr>
        </p:nvSpPr>
        <p:spPr>
          <a:xfrm>
            <a:off x="3267300" y="4205933"/>
            <a:ext cx="2739900" cy="728100"/>
          </a:xfrm>
          <a:prstGeom prst="rect">
            <a:avLst/>
          </a:prstGeom>
        </p:spPr>
        <p:txBody>
          <a:bodyPr anchorCtr="0" anchor="t" bIns="243825" lIns="243825" spcFirstLastPara="1" rIns="243825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379" name="Google Shape;379;p37"/>
          <p:cNvSpPr txBox="1"/>
          <p:nvPr>
            <p:ph idx="8" type="body"/>
          </p:nvPr>
        </p:nvSpPr>
        <p:spPr>
          <a:xfrm>
            <a:off x="379600" y="4205933"/>
            <a:ext cx="2735100" cy="732000"/>
          </a:xfrm>
          <a:prstGeom prst="rect">
            <a:avLst/>
          </a:prstGeom>
        </p:spPr>
        <p:txBody>
          <a:bodyPr anchorCtr="0" anchor="t" bIns="243825" lIns="243825" spcFirstLastPara="1" rIns="243825" wrap="square" tIns="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/>
            </a:lvl9pPr>
          </a:lstStyle>
          <a:p/>
        </p:txBody>
      </p:sp>
      <p:sp>
        <p:nvSpPr>
          <p:cNvPr id="380" name="Google Shape;380;p37"/>
          <p:cNvSpPr txBox="1"/>
          <p:nvPr>
            <p:ph type="title"/>
          </p:nvPr>
        </p:nvSpPr>
        <p:spPr>
          <a:xfrm>
            <a:off x="379600" y="896900"/>
            <a:ext cx="5625600" cy="102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9pPr>
          </a:lstStyle>
          <a:p/>
        </p:txBody>
      </p:sp>
      <p:sp>
        <p:nvSpPr>
          <p:cNvPr id="381" name="Google Shape;381;p37"/>
          <p:cNvSpPr txBox="1"/>
          <p:nvPr>
            <p:ph idx="9" type="subTitle"/>
          </p:nvPr>
        </p:nvSpPr>
        <p:spPr>
          <a:xfrm>
            <a:off x="379600" y="3507200"/>
            <a:ext cx="2735100" cy="665100"/>
          </a:xfrm>
          <a:prstGeom prst="rect">
            <a:avLst/>
          </a:prstGeom>
        </p:spPr>
        <p:txBody>
          <a:bodyPr anchorCtr="0" anchor="t" bIns="0" lIns="243825" spcFirstLastPara="1" rIns="243825" wrap="square" tIns="2438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 SemiBold"/>
              <a:buNone/>
              <a:defRPr sz="24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82" name="Google Shape;382;p37"/>
          <p:cNvSpPr txBox="1"/>
          <p:nvPr>
            <p:ph idx="13" type="subTitle"/>
          </p:nvPr>
        </p:nvSpPr>
        <p:spPr>
          <a:xfrm>
            <a:off x="3272092" y="3507200"/>
            <a:ext cx="2735100" cy="665100"/>
          </a:xfrm>
          <a:prstGeom prst="rect">
            <a:avLst/>
          </a:prstGeom>
        </p:spPr>
        <p:txBody>
          <a:bodyPr anchorCtr="0" anchor="t" bIns="0" lIns="243825" spcFirstLastPara="1" rIns="243825" wrap="square" tIns="2438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 SemiBold"/>
              <a:buNone/>
              <a:defRPr sz="24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details">
  <p:cSld name="CUSTOM_8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8"/>
          <p:cNvSpPr/>
          <p:nvPr/>
        </p:nvSpPr>
        <p:spPr>
          <a:xfrm>
            <a:off x="384533" y="633200"/>
            <a:ext cx="11424300" cy="5591700"/>
          </a:xfrm>
          <a:prstGeom prst="roundRect">
            <a:avLst>
              <a:gd fmla="val 552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385" name="Google Shape;385;p38"/>
          <p:cNvSpPr txBox="1"/>
          <p:nvPr>
            <p:ph idx="1" type="body"/>
          </p:nvPr>
        </p:nvSpPr>
        <p:spPr>
          <a:xfrm>
            <a:off x="823667" y="1033933"/>
            <a:ext cx="970800" cy="40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6" name="Google Shape;386;p38"/>
          <p:cNvSpPr txBox="1"/>
          <p:nvPr>
            <p:ph idx="2" type="body"/>
          </p:nvPr>
        </p:nvSpPr>
        <p:spPr>
          <a:xfrm>
            <a:off x="823667" y="3507200"/>
            <a:ext cx="5186100" cy="2412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7" name="Google Shape;387;p38"/>
          <p:cNvSpPr/>
          <p:nvPr>
            <p:ph idx="3" type="pic"/>
          </p:nvPr>
        </p:nvSpPr>
        <p:spPr>
          <a:xfrm>
            <a:off x="9075600" y="1781033"/>
            <a:ext cx="2428800" cy="3417900"/>
          </a:xfrm>
          <a:prstGeom prst="roundRect">
            <a:avLst>
              <a:gd fmla="val 13098" name="adj"/>
            </a:avLst>
          </a:prstGeom>
          <a:noFill/>
          <a:ln>
            <a:noFill/>
          </a:ln>
        </p:spPr>
      </p:sp>
      <p:sp>
        <p:nvSpPr>
          <p:cNvPr id="388" name="Google Shape;388;p38"/>
          <p:cNvSpPr txBox="1"/>
          <p:nvPr>
            <p:ph type="title"/>
          </p:nvPr>
        </p:nvSpPr>
        <p:spPr>
          <a:xfrm>
            <a:off x="830267" y="1765300"/>
            <a:ext cx="5186100" cy="12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9pPr>
          </a:lstStyle>
          <a:p/>
        </p:txBody>
      </p:sp>
      <p:sp>
        <p:nvSpPr>
          <p:cNvPr id="389" name="Google Shape;389;p38"/>
          <p:cNvSpPr txBox="1"/>
          <p:nvPr>
            <p:ph idx="4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90" name="Google Shape;390;p38"/>
          <p:cNvSpPr txBox="1"/>
          <p:nvPr>
            <p:ph idx="5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91" name="Google Shape;391;p38"/>
          <p:cNvSpPr txBox="1"/>
          <p:nvPr>
            <p:ph idx="6" type="body"/>
          </p:nvPr>
        </p:nvSpPr>
        <p:spPr>
          <a:xfrm>
            <a:off x="6172633" y="3350800"/>
            <a:ext cx="2739900" cy="2568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indent="-228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indent="-228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indent="-228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indent="-228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indent="-228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indent="-228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indent="-228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indent="-228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392" name="Google Shape;392;p38"/>
          <p:cNvSpPr txBox="1"/>
          <p:nvPr>
            <p:ph idx="7" type="subTitle"/>
          </p:nvPr>
        </p:nvSpPr>
        <p:spPr>
          <a:xfrm>
            <a:off x="6378533" y="2052300"/>
            <a:ext cx="2428800" cy="758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3" name="Google Shape;393;p38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details 2">
  <p:cSld name="CUSTOM_8_1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9"/>
          <p:cNvSpPr/>
          <p:nvPr/>
        </p:nvSpPr>
        <p:spPr>
          <a:xfrm>
            <a:off x="384533" y="633200"/>
            <a:ext cx="11424300" cy="5591700"/>
          </a:xfrm>
          <a:prstGeom prst="roundRect">
            <a:avLst>
              <a:gd fmla="val 552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396" name="Google Shape;396;p39"/>
          <p:cNvSpPr txBox="1"/>
          <p:nvPr>
            <p:ph idx="1" type="body"/>
          </p:nvPr>
        </p:nvSpPr>
        <p:spPr>
          <a:xfrm>
            <a:off x="823667" y="1033933"/>
            <a:ext cx="970800" cy="40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7" name="Google Shape;397;p39"/>
          <p:cNvSpPr txBox="1"/>
          <p:nvPr>
            <p:ph idx="2" type="body"/>
          </p:nvPr>
        </p:nvSpPr>
        <p:spPr>
          <a:xfrm>
            <a:off x="823667" y="3507200"/>
            <a:ext cx="5186100" cy="2412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8" name="Google Shape;398;p39"/>
          <p:cNvSpPr txBox="1"/>
          <p:nvPr>
            <p:ph type="title"/>
          </p:nvPr>
        </p:nvSpPr>
        <p:spPr>
          <a:xfrm>
            <a:off x="830267" y="1765300"/>
            <a:ext cx="5186100" cy="128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9pPr>
          </a:lstStyle>
          <a:p/>
        </p:txBody>
      </p:sp>
      <p:sp>
        <p:nvSpPr>
          <p:cNvPr id="399" name="Google Shape;399;p39"/>
          <p:cNvSpPr txBox="1"/>
          <p:nvPr>
            <p:ph idx="3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400" name="Google Shape;400;p39"/>
          <p:cNvSpPr txBox="1"/>
          <p:nvPr>
            <p:ph idx="4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401" name="Google Shape;401;p39"/>
          <p:cNvSpPr txBox="1"/>
          <p:nvPr>
            <p:ph idx="5" type="body"/>
          </p:nvPr>
        </p:nvSpPr>
        <p:spPr>
          <a:xfrm>
            <a:off x="6172633" y="3350800"/>
            <a:ext cx="2739900" cy="2568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indent="-228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indent="-228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indent="-228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indent="-228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indent="-228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indent="-228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indent="-228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indent="-228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/>
        </p:txBody>
      </p:sp>
      <p:sp>
        <p:nvSpPr>
          <p:cNvPr id="402" name="Google Shape;402;p39"/>
          <p:cNvSpPr txBox="1"/>
          <p:nvPr>
            <p:ph idx="6" type="subTitle"/>
          </p:nvPr>
        </p:nvSpPr>
        <p:spPr>
          <a:xfrm>
            <a:off x="6378533" y="2052300"/>
            <a:ext cx="2428800" cy="758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39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 and image">
  <p:cSld name="CUSTOM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0"/>
          <p:cNvSpPr/>
          <p:nvPr/>
        </p:nvSpPr>
        <p:spPr>
          <a:xfrm>
            <a:off x="8112233" y="633200"/>
            <a:ext cx="3695100" cy="5591700"/>
          </a:xfrm>
          <a:prstGeom prst="roundRect">
            <a:avLst>
              <a:gd fmla="val 733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406" name="Google Shape;406;p40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7" name="Google Shape;407;p40"/>
          <p:cNvSpPr/>
          <p:nvPr/>
        </p:nvSpPr>
        <p:spPr>
          <a:xfrm>
            <a:off x="384533" y="633200"/>
            <a:ext cx="7560000" cy="5591700"/>
          </a:xfrm>
          <a:prstGeom prst="roundRect">
            <a:avLst>
              <a:gd fmla="val 4076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408" name="Google Shape;408;p40"/>
          <p:cNvSpPr/>
          <p:nvPr/>
        </p:nvSpPr>
        <p:spPr>
          <a:xfrm>
            <a:off x="756933" y="5452200"/>
            <a:ext cx="1482900" cy="4677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409" name="Google Shape;409;p40"/>
          <p:cNvSpPr/>
          <p:nvPr/>
        </p:nvSpPr>
        <p:spPr>
          <a:xfrm>
            <a:off x="2239656" y="5452200"/>
            <a:ext cx="1482900" cy="4677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410" name="Google Shape;410;p40"/>
          <p:cNvSpPr/>
          <p:nvPr/>
        </p:nvSpPr>
        <p:spPr>
          <a:xfrm>
            <a:off x="3722378" y="5452200"/>
            <a:ext cx="1482900" cy="4677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411" name="Google Shape;411;p40"/>
          <p:cNvSpPr txBox="1"/>
          <p:nvPr>
            <p:ph type="title"/>
          </p:nvPr>
        </p:nvSpPr>
        <p:spPr>
          <a:xfrm>
            <a:off x="781500" y="994500"/>
            <a:ext cx="5961600" cy="125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412" name="Google Shape;412;p40"/>
          <p:cNvSpPr txBox="1"/>
          <p:nvPr>
            <p:ph idx="1" type="body"/>
          </p:nvPr>
        </p:nvSpPr>
        <p:spPr>
          <a:xfrm>
            <a:off x="8506600" y="4636700"/>
            <a:ext cx="2828400" cy="1286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3" name="Google Shape;413;p40"/>
          <p:cNvSpPr txBox="1"/>
          <p:nvPr>
            <p:ph idx="2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414" name="Google Shape;414;p40"/>
          <p:cNvSpPr txBox="1"/>
          <p:nvPr>
            <p:ph idx="3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415" name="Google Shape;415;p40"/>
          <p:cNvSpPr/>
          <p:nvPr>
            <p:ph idx="4" type="pic"/>
          </p:nvPr>
        </p:nvSpPr>
        <p:spPr>
          <a:xfrm>
            <a:off x="8112233" y="633000"/>
            <a:ext cx="3695100" cy="1944300"/>
          </a:xfrm>
          <a:prstGeom prst="roundRect">
            <a:avLst>
              <a:gd fmla="val 1104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 4 elements 1">
  <p:cSld name="CUSTOM_10_3">
    <p:bg>
      <p:bgPr>
        <a:solidFill>
          <a:schemeClr val="dk2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41"/>
          <p:cNvPicPr preferRelativeResize="0"/>
          <p:nvPr/>
        </p:nvPicPr>
        <p:blipFill rotWithShape="1">
          <a:blip r:embed="rId2">
            <a:alphaModFix/>
          </a:blip>
          <a:srcRect b="31415" l="0" r="33444" t="12335"/>
          <a:stretch/>
        </p:blipFill>
        <p:spPr>
          <a:xfrm>
            <a:off x="4077767" y="0"/>
            <a:ext cx="811423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1"/>
          <p:cNvSpPr txBox="1"/>
          <p:nvPr>
            <p:ph idx="1" type="subTitle"/>
          </p:nvPr>
        </p:nvSpPr>
        <p:spPr>
          <a:xfrm>
            <a:off x="379600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Instrument Sans"/>
              <a:buNone/>
              <a:defRPr sz="9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419" name="Google Shape;419;p41"/>
          <p:cNvSpPr txBox="1"/>
          <p:nvPr>
            <p:ph idx="2" type="subTitle"/>
          </p:nvPr>
        </p:nvSpPr>
        <p:spPr>
          <a:xfrm>
            <a:off x="9187833" y="379200"/>
            <a:ext cx="2621100" cy="25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None/>
              <a:defRPr sz="9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Instrument Sans Medium"/>
              <a:buNone/>
              <a:defRPr sz="13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420" name="Google Shape;420;p41"/>
          <p:cNvSpPr txBox="1"/>
          <p:nvPr>
            <p:ph type="title"/>
          </p:nvPr>
        </p:nvSpPr>
        <p:spPr>
          <a:xfrm>
            <a:off x="384533" y="635200"/>
            <a:ext cx="3692100" cy="66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421" name="Google Shape;421;p41"/>
          <p:cNvSpPr txBox="1"/>
          <p:nvPr>
            <p:ph idx="3" type="subTitle"/>
          </p:nvPr>
        </p:nvSpPr>
        <p:spPr>
          <a:xfrm>
            <a:off x="379602" y="2288300"/>
            <a:ext cx="1139700" cy="861600"/>
          </a:xfrm>
          <a:prstGeom prst="rect">
            <a:avLst/>
          </a:prstGeom>
        </p:spPr>
        <p:txBody>
          <a:bodyPr anchorCtr="0" anchor="ctr" bIns="121900" lIns="24382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2" name="Google Shape;422;p41"/>
          <p:cNvSpPr txBox="1"/>
          <p:nvPr>
            <p:ph idx="4" type="subTitle"/>
          </p:nvPr>
        </p:nvSpPr>
        <p:spPr>
          <a:xfrm>
            <a:off x="1530667" y="2285100"/>
            <a:ext cx="3264900" cy="861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23" name="Google Shape;423;p41"/>
          <p:cNvSpPr txBox="1"/>
          <p:nvPr>
            <p:ph idx="5" type="subTitle"/>
          </p:nvPr>
        </p:nvSpPr>
        <p:spPr>
          <a:xfrm>
            <a:off x="7789350" y="2285100"/>
            <a:ext cx="3264900" cy="861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24" name="Google Shape;424;p41"/>
          <p:cNvSpPr txBox="1"/>
          <p:nvPr>
            <p:ph idx="6" type="subTitle"/>
          </p:nvPr>
        </p:nvSpPr>
        <p:spPr>
          <a:xfrm>
            <a:off x="379602" y="3342559"/>
            <a:ext cx="1139700" cy="861600"/>
          </a:xfrm>
          <a:prstGeom prst="rect">
            <a:avLst/>
          </a:prstGeom>
        </p:spPr>
        <p:txBody>
          <a:bodyPr anchorCtr="0" anchor="ctr" bIns="121900" lIns="24382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5" name="Google Shape;425;p41"/>
          <p:cNvSpPr txBox="1"/>
          <p:nvPr>
            <p:ph idx="7" type="subTitle"/>
          </p:nvPr>
        </p:nvSpPr>
        <p:spPr>
          <a:xfrm>
            <a:off x="1530667" y="3339359"/>
            <a:ext cx="3264900" cy="861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26" name="Google Shape;426;p41"/>
          <p:cNvSpPr txBox="1"/>
          <p:nvPr>
            <p:ph idx="8" type="subTitle"/>
          </p:nvPr>
        </p:nvSpPr>
        <p:spPr>
          <a:xfrm>
            <a:off x="7789350" y="3339359"/>
            <a:ext cx="3264900" cy="861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27" name="Google Shape;427;p41"/>
          <p:cNvSpPr txBox="1"/>
          <p:nvPr>
            <p:ph idx="9" type="subTitle"/>
          </p:nvPr>
        </p:nvSpPr>
        <p:spPr>
          <a:xfrm>
            <a:off x="379602" y="4340950"/>
            <a:ext cx="1139700" cy="861600"/>
          </a:xfrm>
          <a:prstGeom prst="rect">
            <a:avLst/>
          </a:prstGeom>
        </p:spPr>
        <p:txBody>
          <a:bodyPr anchorCtr="0" anchor="ctr" bIns="121900" lIns="24382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8" name="Google Shape;428;p41"/>
          <p:cNvSpPr txBox="1"/>
          <p:nvPr>
            <p:ph idx="13" type="subTitle"/>
          </p:nvPr>
        </p:nvSpPr>
        <p:spPr>
          <a:xfrm>
            <a:off x="1530667" y="4337750"/>
            <a:ext cx="3264900" cy="861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29" name="Google Shape;429;p41"/>
          <p:cNvSpPr txBox="1"/>
          <p:nvPr>
            <p:ph idx="14" type="subTitle"/>
          </p:nvPr>
        </p:nvSpPr>
        <p:spPr>
          <a:xfrm>
            <a:off x="7789350" y="4337750"/>
            <a:ext cx="3264900" cy="861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30" name="Google Shape;430;p41"/>
          <p:cNvSpPr txBox="1"/>
          <p:nvPr>
            <p:ph idx="15" type="subTitle"/>
          </p:nvPr>
        </p:nvSpPr>
        <p:spPr>
          <a:xfrm>
            <a:off x="379602" y="5372900"/>
            <a:ext cx="1139700" cy="861600"/>
          </a:xfrm>
          <a:prstGeom prst="rect">
            <a:avLst/>
          </a:prstGeom>
        </p:spPr>
        <p:txBody>
          <a:bodyPr anchorCtr="0" anchor="ctr" bIns="121900" lIns="243825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1" name="Google Shape;431;p41"/>
          <p:cNvSpPr txBox="1"/>
          <p:nvPr>
            <p:ph idx="16" type="subTitle"/>
          </p:nvPr>
        </p:nvSpPr>
        <p:spPr>
          <a:xfrm>
            <a:off x="1530667" y="5369700"/>
            <a:ext cx="3264900" cy="861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32" name="Google Shape;432;p41"/>
          <p:cNvSpPr txBox="1"/>
          <p:nvPr>
            <p:ph idx="17" type="subTitle"/>
          </p:nvPr>
        </p:nvSpPr>
        <p:spPr>
          <a:xfrm>
            <a:off x="7789350" y="5369700"/>
            <a:ext cx="3264900" cy="861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3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33" name="Google Shape;433;p41"/>
          <p:cNvSpPr txBox="1"/>
          <p:nvPr>
            <p:ph idx="12" type="sldNum"/>
          </p:nvPr>
        </p:nvSpPr>
        <p:spPr>
          <a:xfrm>
            <a:off x="11409039" y="6224800"/>
            <a:ext cx="399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9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2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0" lIns="0" spcFirstLastPara="1" rIns="12190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Char char="●"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Char char="○"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Char char="■"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Char char="●"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Char char="○"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Char char="■"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Char char="●"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Char char="○"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Char char="■"/>
              <a:defRPr sz="6900"/>
            </a:lvl9pPr>
          </a:lstStyle>
          <a:p/>
        </p:txBody>
      </p:sp>
      <p:sp>
        <p:nvSpPr>
          <p:cNvPr id="436" name="Google Shape;436;p42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3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0" lIns="0" spcFirstLastPara="1" rIns="12190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1" name="Google Shape;441;p4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4" name="Google Shape;444;p4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45" name="Google Shape;445;p4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1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1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1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1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1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1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1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1100"/>
              </a:spcBef>
              <a:spcAft>
                <a:spcPts val="11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7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450" name="Google Shape;450;p47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8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Char char="○"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Char char="■"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Char char="●"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Char char="○"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Char char="■"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Char char="●"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Char char="○"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Char char="■"/>
              <a:defRPr sz="64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9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0" lIns="0" spcFirstLastPara="1" rIns="12190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Char char="●"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Char char="○"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Char char="■"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Char char="●"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Char char="○"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Char char="■"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Char char="●"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Char char="○"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Char char="■"/>
              <a:defRPr sz="5600"/>
            </a:lvl9pPr>
          </a:lstStyle>
          <a:p/>
        </p:txBody>
      </p:sp>
      <p:sp>
        <p:nvSpPr>
          <p:cNvPr id="455" name="Google Shape;455;p49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56" name="Google Shape;456;p49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0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1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0" lIns="0" spcFirstLastPara="1" rIns="12190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Char char="●"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Char char="○"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Char char="■"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Char char="●"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Char char="○"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Char char="■"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Char char="●"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Char char="○"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Char char="■"/>
              <a:defRPr sz="16000"/>
            </a:lvl9pPr>
          </a:lstStyle>
          <a:p>
            <a:r>
              <a:t>xx%</a:t>
            </a:r>
          </a:p>
        </p:txBody>
      </p:sp>
      <p:sp>
        <p:nvSpPr>
          <p:cNvPr id="461" name="Google Shape;461;p51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 algn="ctr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 algn="ctr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 algn="ctr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 algn="ctr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algn="ctr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 algn="ctr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93369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93369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3"/>
          <p:cNvSpPr txBox="1"/>
          <p:nvPr>
            <p:ph type="title"/>
          </p:nvPr>
        </p:nvSpPr>
        <p:spPr>
          <a:xfrm>
            <a:off x="903100" y="2443700"/>
            <a:ext cx="4289700" cy="1978800"/>
          </a:xfrm>
          <a:prstGeom prst="rect">
            <a:avLst/>
          </a:prstGeom>
        </p:spPr>
        <p:txBody>
          <a:bodyPr anchorCtr="0" anchor="ctr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53"/>
          <p:cNvSpPr txBox="1"/>
          <p:nvPr>
            <p:ph idx="1" type="subTitle"/>
          </p:nvPr>
        </p:nvSpPr>
        <p:spPr>
          <a:xfrm>
            <a:off x="5875533" y="525000"/>
            <a:ext cx="5879700" cy="72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66" name="Google Shape;466;p53"/>
          <p:cNvSpPr txBox="1"/>
          <p:nvPr>
            <p:ph idx="2" type="subTitle"/>
          </p:nvPr>
        </p:nvSpPr>
        <p:spPr>
          <a:xfrm>
            <a:off x="5875533" y="1535607"/>
            <a:ext cx="5879700" cy="72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67" name="Google Shape;467;p53"/>
          <p:cNvSpPr txBox="1"/>
          <p:nvPr>
            <p:ph idx="3" type="subTitle"/>
          </p:nvPr>
        </p:nvSpPr>
        <p:spPr>
          <a:xfrm>
            <a:off x="5875533" y="4567427"/>
            <a:ext cx="5879700" cy="72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68" name="Google Shape;468;p53"/>
          <p:cNvSpPr txBox="1"/>
          <p:nvPr>
            <p:ph idx="4" type="subTitle"/>
          </p:nvPr>
        </p:nvSpPr>
        <p:spPr>
          <a:xfrm>
            <a:off x="5875533" y="2546213"/>
            <a:ext cx="5879700" cy="72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69" name="Google Shape;469;p53"/>
          <p:cNvSpPr txBox="1"/>
          <p:nvPr>
            <p:ph idx="5" type="subTitle"/>
          </p:nvPr>
        </p:nvSpPr>
        <p:spPr>
          <a:xfrm>
            <a:off x="5875533" y="5578033"/>
            <a:ext cx="5879700" cy="72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70" name="Google Shape;470;p53"/>
          <p:cNvSpPr txBox="1"/>
          <p:nvPr>
            <p:ph idx="6" type="subTitle"/>
          </p:nvPr>
        </p:nvSpPr>
        <p:spPr>
          <a:xfrm>
            <a:off x="5875533" y="3556820"/>
            <a:ext cx="5879700" cy="72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3" name="Google Shape;473;p54"/>
          <p:cNvSpPr txBox="1"/>
          <p:nvPr>
            <p:ph idx="1" type="body"/>
          </p:nvPr>
        </p:nvSpPr>
        <p:spPr>
          <a:xfrm>
            <a:off x="415600" y="1536633"/>
            <a:ext cx="5965200" cy="4555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110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110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110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110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1100"/>
              </a:spcBef>
              <a:spcAft>
                <a:spcPts val="110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74" name="Google Shape;474;p54"/>
          <p:cNvSpPr/>
          <p:nvPr>
            <p:ph idx="2" type="pic"/>
          </p:nvPr>
        </p:nvSpPr>
        <p:spPr>
          <a:xfrm>
            <a:off x="6656032" y="1537033"/>
            <a:ext cx="5120400" cy="4555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5"/>
          <p:cNvSpPr txBox="1"/>
          <p:nvPr>
            <p:ph type="title"/>
          </p:nvPr>
        </p:nvSpPr>
        <p:spPr>
          <a:xfrm>
            <a:off x="644233" y="600033"/>
            <a:ext cx="10912800" cy="1010700"/>
          </a:xfrm>
          <a:prstGeom prst="rect">
            <a:avLst/>
          </a:prstGeom>
        </p:spPr>
        <p:txBody>
          <a:bodyPr anchorCtr="0" anchor="ctr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477" name="Google Shape;477;p55"/>
          <p:cNvSpPr txBox="1"/>
          <p:nvPr>
            <p:ph idx="1" type="body"/>
          </p:nvPr>
        </p:nvSpPr>
        <p:spPr>
          <a:xfrm>
            <a:off x="644200" y="2983717"/>
            <a:ext cx="4826400" cy="31647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110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110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110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110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1100"/>
              </a:spcBef>
              <a:spcAft>
                <a:spcPts val="110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78" name="Google Shape;478;p55"/>
          <p:cNvSpPr txBox="1"/>
          <p:nvPr>
            <p:ph idx="2" type="body"/>
          </p:nvPr>
        </p:nvSpPr>
        <p:spPr>
          <a:xfrm>
            <a:off x="6730667" y="2983717"/>
            <a:ext cx="4826400" cy="316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79" name="Google Shape;479;p55"/>
          <p:cNvSpPr txBox="1"/>
          <p:nvPr>
            <p:ph idx="3" type="subTitle"/>
          </p:nvPr>
        </p:nvSpPr>
        <p:spPr>
          <a:xfrm>
            <a:off x="644200" y="1781548"/>
            <a:ext cx="4826400" cy="72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80" name="Google Shape;480;p55"/>
          <p:cNvSpPr txBox="1"/>
          <p:nvPr>
            <p:ph idx="4" type="subTitle"/>
          </p:nvPr>
        </p:nvSpPr>
        <p:spPr>
          <a:xfrm>
            <a:off x="6730667" y="1781548"/>
            <a:ext cx="4826400" cy="723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6"/>
          <p:cNvSpPr txBox="1"/>
          <p:nvPr>
            <p:ph idx="1" type="body"/>
          </p:nvPr>
        </p:nvSpPr>
        <p:spPr>
          <a:xfrm>
            <a:off x="644233" y="3223333"/>
            <a:ext cx="3273900" cy="31647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110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110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110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110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1100"/>
              </a:spcBef>
              <a:spcAft>
                <a:spcPts val="110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83" name="Google Shape;483;p56"/>
          <p:cNvSpPr txBox="1"/>
          <p:nvPr>
            <p:ph idx="2" type="body"/>
          </p:nvPr>
        </p:nvSpPr>
        <p:spPr>
          <a:xfrm>
            <a:off x="4463633" y="3223333"/>
            <a:ext cx="3273900" cy="316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84" name="Google Shape;484;p56"/>
          <p:cNvSpPr txBox="1"/>
          <p:nvPr>
            <p:ph type="title"/>
          </p:nvPr>
        </p:nvSpPr>
        <p:spPr>
          <a:xfrm>
            <a:off x="644233" y="600033"/>
            <a:ext cx="10912800" cy="1010700"/>
          </a:xfrm>
          <a:prstGeom prst="rect">
            <a:avLst/>
          </a:prstGeom>
        </p:spPr>
        <p:txBody>
          <a:bodyPr anchorCtr="0" anchor="ctr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485" name="Google Shape;485;p56"/>
          <p:cNvSpPr txBox="1"/>
          <p:nvPr>
            <p:ph idx="3" type="subTitle"/>
          </p:nvPr>
        </p:nvSpPr>
        <p:spPr>
          <a:xfrm>
            <a:off x="644233" y="1781533"/>
            <a:ext cx="3273900" cy="1038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86" name="Google Shape;486;p56"/>
          <p:cNvSpPr txBox="1"/>
          <p:nvPr>
            <p:ph idx="4" type="subTitle"/>
          </p:nvPr>
        </p:nvSpPr>
        <p:spPr>
          <a:xfrm>
            <a:off x="4463633" y="1781533"/>
            <a:ext cx="3273900" cy="1038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87" name="Google Shape;487;p56"/>
          <p:cNvSpPr txBox="1"/>
          <p:nvPr>
            <p:ph idx="5" type="subTitle"/>
          </p:nvPr>
        </p:nvSpPr>
        <p:spPr>
          <a:xfrm>
            <a:off x="8283033" y="1781533"/>
            <a:ext cx="3273900" cy="1038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88" name="Google Shape;488;p56"/>
          <p:cNvSpPr txBox="1"/>
          <p:nvPr>
            <p:ph idx="6" type="body"/>
          </p:nvPr>
        </p:nvSpPr>
        <p:spPr>
          <a:xfrm>
            <a:off x="8283033" y="3223333"/>
            <a:ext cx="3273900" cy="316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7"/>
          <p:cNvSpPr txBox="1"/>
          <p:nvPr>
            <p:ph idx="1" type="body"/>
          </p:nvPr>
        </p:nvSpPr>
        <p:spPr>
          <a:xfrm>
            <a:off x="488967" y="2345458"/>
            <a:ext cx="5118000" cy="15180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11150" lvl="1" marL="9144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110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110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110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110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110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1100"/>
              </a:spcBef>
              <a:spcAft>
                <a:spcPts val="110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91" name="Google Shape;491;p57"/>
          <p:cNvSpPr txBox="1"/>
          <p:nvPr>
            <p:ph idx="2" type="body"/>
          </p:nvPr>
        </p:nvSpPr>
        <p:spPr>
          <a:xfrm>
            <a:off x="6584967" y="2345458"/>
            <a:ext cx="5118000" cy="1518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92" name="Google Shape;492;p57"/>
          <p:cNvSpPr txBox="1"/>
          <p:nvPr>
            <p:ph idx="3" type="body"/>
          </p:nvPr>
        </p:nvSpPr>
        <p:spPr>
          <a:xfrm>
            <a:off x="489000" y="4864767"/>
            <a:ext cx="5118000" cy="1518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93" name="Google Shape;493;p57"/>
          <p:cNvSpPr txBox="1"/>
          <p:nvPr>
            <p:ph idx="4" type="body"/>
          </p:nvPr>
        </p:nvSpPr>
        <p:spPr>
          <a:xfrm>
            <a:off x="6585000" y="4864767"/>
            <a:ext cx="5118000" cy="1518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/>
        </p:txBody>
      </p:sp>
      <p:sp>
        <p:nvSpPr>
          <p:cNvPr id="494" name="Google Shape;494;p57"/>
          <p:cNvSpPr txBox="1"/>
          <p:nvPr>
            <p:ph type="title"/>
          </p:nvPr>
        </p:nvSpPr>
        <p:spPr>
          <a:xfrm>
            <a:off x="489000" y="600033"/>
            <a:ext cx="10912800" cy="1010700"/>
          </a:xfrm>
          <a:prstGeom prst="rect">
            <a:avLst/>
          </a:prstGeom>
        </p:spPr>
        <p:txBody>
          <a:bodyPr anchorCtr="0" anchor="ctr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9pPr>
          </a:lstStyle>
          <a:p/>
        </p:txBody>
      </p:sp>
      <p:sp>
        <p:nvSpPr>
          <p:cNvPr id="495" name="Google Shape;495;p57"/>
          <p:cNvSpPr txBox="1"/>
          <p:nvPr>
            <p:ph idx="5" type="subTitle"/>
          </p:nvPr>
        </p:nvSpPr>
        <p:spPr>
          <a:xfrm>
            <a:off x="489017" y="1703876"/>
            <a:ext cx="5118000" cy="64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96" name="Google Shape;496;p57"/>
          <p:cNvSpPr txBox="1"/>
          <p:nvPr>
            <p:ph idx="6" type="subTitle"/>
          </p:nvPr>
        </p:nvSpPr>
        <p:spPr>
          <a:xfrm>
            <a:off x="6584983" y="1703876"/>
            <a:ext cx="5118000" cy="64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97" name="Google Shape;497;p57"/>
          <p:cNvSpPr txBox="1"/>
          <p:nvPr>
            <p:ph idx="7" type="subTitle"/>
          </p:nvPr>
        </p:nvSpPr>
        <p:spPr>
          <a:xfrm>
            <a:off x="6585014" y="4223150"/>
            <a:ext cx="5118000" cy="64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98" name="Google Shape;498;p57"/>
          <p:cNvSpPr txBox="1"/>
          <p:nvPr>
            <p:ph idx="8" type="subTitle"/>
          </p:nvPr>
        </p:nvSpPr>
        <p:spPr>
          <a:xfrm>
            <a:off x="489000" y="4223150"/>
            <a:ext cx="5118000" cy="64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8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1" name="Google Shape;501;p58"/>
          <p:cNvSpPr/>
          <p:nvPr>
            <p:ph idx="2" type="pic"/>
          </p:nvPr>
        </p:nvSpPr>
        <p:spPr>
          <a:xfrm>
            <a:off x="415600" y="1560567"/>
            <a:ext cx="11360700" cy="465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9"/>
          <p:cNvSpPr txBox="1"/>
          <p:nvPr>
            <p:ph idx="1" type="body"/>
          </p:nvPr>
        </p:nvSpPr>
        <p:spPr>
          <a:xfrm>
            <a:off x="415600" y="5440300"/>
            <a:ext cx="5370000" cy="12348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1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1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1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1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1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1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1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1100"/>
              </a:spcBef>
              <a:spcAft>
                <a:spcPts val="1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04" name="Google Shape;504;p59"/>
          <p:cNvSpPr/>
          <p:nvPr>
            <p:ph idx="2" type="pic"/>
          </p:nvPr>
        </p:nvSpPr>
        <p:spPr>
          <a:xfrm>
            <a:off x="6406433" y="1511067"/>
            <a:ext cx="5370000" cy="3190500"/>
          </a:xfrm>
          <a:prstGeom prst="rect">
            <a:avLst/>
          </a:prstGeom>
          <a:noFill/>
          <a:ln>
            <a:noFill/>
          </a:ln>
        </p:spPr>
      </p:sp>
      <p:sp>
        <p:nvSpPr>
          <p:cNvPr id="505" name="Google Shape;505;p59"/>
          <p:cNvSpPr/>
          <p:nvPr>
            <p:ph idx="3" type="pic"/>
          </p:nvPr>
        </p:nvSpPr>
        <p:spPr>
          <a:xfrm>
            <a:off x="415633" y="1511067"/>
            <a:ext cx="5370000" cy="3190500"/>
          </a:xfrm>
          <a:prstGeom prst="rect">
            <a:avLst/>
          </a:prstGeom>
          <a:noFill/>
          <a:ln>
            <a:noFill/>
          </a:ln>
        </p:spPr>
      </p:sp>
      <p:sp>
        <p:nvSpPr>
          <p:cNvPr id="506" name="Google Shape;506;p59"/>
          <p:cNvSpPr txBox="1"/>
          <p:nvPr>
            <p:ph idx="4" type="body"/>
          </p:nvPr>
        </p:nvSpPr>
        <p:spPr>
          <a:xfrm>
            <a:off x="6406433" y="5440300"/>
            <a:ext cx="5370000" cy="123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07" name="Google Shape;507;p59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8" name="Google Shape;508;p59"/>
          <p:cNvSpPr txBox="1"/>
          <p:nvPr>
            <p:ph idx="5" type="subTitle"/>
          </p:nvPr>
        </p:nvSpPr>
        <p:spPr>
          <a:xfrm>
            <a:off x="415633" y="4777200"/>
            <a:ext cx="5370000" cy="64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9" name="Google Shape;509;p59"/>
          <p:cNvSpPr txBox="1"/>
          <p:nvPr>
            <p:ph idx="6" type="subTitle"/>
          </p:nvPr>
        </p:nvSpPr>
        <p:spPr>
          <a:xfrm>
            <a:off x="6406433" y="4777200"/>
            <a:ext cx="5370000" cy="64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0"/>
          <p:cNvSpPr txBox="1"/>
          <p:nvPr>
            <p:ph idx="1" type="body"/>
          </p:nvPr>
        </p:nvSpPr>
        <p:spPr>
          <a:xfrm>
            <a:off x="415600" y="5215600"/>
            <a:ext cx="3502800" cy="13581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1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1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1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1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1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1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1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1100"/>
              </a:spcBef>
              <a:spcAft>
                <a:spcPts val="1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12" name="Google Shape;512;p60"/>
          <p:cNvSpPr/>
          <p:nvPr>
            <p:ph idx="2" type="pic"/>
          </p:nvPr>
        </p:nvSpPr>
        <p:spPr>
          <a:xfrm>
            <a:off x="8273633" y="1504433"/>
            <a:ext cx="3502800" cy="3030900"/>
          </a:xfrm>
          <a:prstGeom prst="rect">
            <a:avLst/>
          </a:prstGeom>
          <a:noFill/>
          <a:ln>
            <a:noFill/>
          </a:ln>
        </p:spPr>
      </p:sp>
      <p:sp>
        <p:nvSpPr>
          <p:cNvPr id="513" name="Google Shape;513;p60"/>
          <p:cNvSpPr/>
          <p:nvPr>
            <p:ph idx="3" type="pic"/>
          </p:nvPr>
        </p:nvSpPr>
        <p:spPr>
          <a:xfrm>
            <a:off x="415633" y="1504433"/>
            <a:ext cx="3502800" cy="3030900"/>
          </a:xfrm>
          <a:prstGeom prst="rect">
            <a:avLst/>
          </a:prstGeom>
          <a:noFill/>
          <a:ln>
            <a:noFill/>
          </a:ln>
        </p:spPr>
      </p:sp>
      <p:sp>
        <p:nvSpPr>
          <p:cNvPr id="514" name="Google Shape;514;p60"/>
          <p:cNvSpPr txBox="1"/>
          <p:nvPr>
            <p:ph idx="4" type="body"/>
          </p:nvPr>
        </p:nvSpPr>
        <p:spPr>
          <a:xfrm>
            <a:off x="8273633" y="5215600"/>
            <a:ext cx="3502800" cy="1358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15" name="Google Shape;515;p60"/>
          <p:cNvSpPr/>
          <p:nvPr>
            <p:ph idx="5" type="pic"/>
          </p:nvPr>
        </p:nvSpPr>
        <p:spPr>
          <a:xfrm>
            <a:off x="4340333" y="1504433"/>
            <a:ext cx="3502800" cy="3030900"/>
          </a:xfrm>
          <a:prstGeom prst="rect">
            <a:avLst/>
          </a:prstGeom>
          <a:noFill/>
          <a:ln>
            <a:noFill/>
          </a:ln>
        </p:spPr>
      </p:sp>
      <p:sp>
        <p:nvSpPr>
          <p:cNvPr id="516" name="Google Shape;516;p60"/>
          <p:cNvSpPr txBox="1"/>
          <p:nvPr>
            <p:ph idx="6" type="body"/>
          </p:nvPr>
        </p:nvSpPr>
        <p:spPr>
          <a:xfrm>
            <a:off x="4340333" y="5215600"/>
            <a:ext cx="3502800" cy="1358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17" name="Google Shape;517;p60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8" name="Google Shape;518;p60"/>
          <p:cNvSpPr txBox="1"/>
          <p:nvPr>
            <p:ph idx="7" type="subTitle"/>
          </p:nvPr>
        </p:nvSpPr>
        <p:spPr>
          <a:xfrm>
            <a:off x="415633" y="4574000"/>
            <a:ext cx="3502800" cy="64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9" name="Google Shape;519;p60"/>
          <p:cNvSpPr txBox="1"/>
          <p:nvPr>
            <p:ph idx="8" type="subTitle"/>
          </p:nvPr>
        </p:nvSpPr>
        <p:spPr>
          <a:xfrm>
            <a:off x="8273633" y="4574000"/>
            <a:ext cx="3502800" cy="64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20" name="Google Shape;520;p60"/>
          <p:cNvSpPr txBox="1"/>
          <p:nvPr>
            <p:ph idx="9" type="subTitle"/>
          </p:nvPr>
        </p:nvSpPr>
        <p:spPr>
          <a:xfrm>
            <a:off x="4340333" y="4574000"/>
            <a:ext cx="3502800" cy="64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1"/>
          <p:cNvSpPr/>
          <p:nvPr>
            <p:ph idx="2" type="pic"/>
          </p:nvPr>
        </p:nvSpPr>
        <p:spPr>
          <a:xfrm>
            <a:off x="415600" y="593367"/>
            <a:ext cx="11360700" cy="562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2"/>
          <p:cNvSpPr/>
          <p:nvPr>
            <p:ph idx="2" type="pic"/>
          </p:nvPr>
        </p:nvSpPr>
        <p:spPr>
          <a:xfrm>
            <a:off x="4519467" y="158550"/>
            <a:ext cx="21915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525" name="Google Shape;525;p62"/>
          <p:cNvSpPr/>
          <p:nvPr>
            <p:ph idx="3" type="pic"/>
          </p:nvPr>
        </p:nvSpPr>
        <p:spPr>
          <a:xfrm>
            <a:off x="6927913" y="158550"/>
            <a:ext cx="21915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526" name="Google Shape;526;p62"/>
          <p:cNvSpPr/>
          <p:nvPr>
            <p:ph idx="4" type="pic"/>
          </p:nvPr>
        </p:nvSpPr>
        <p:spPr>
          <a:xfrm>
            <a:off x="9336360" y="158550"/>
            <a:ext cx="21915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527" name="Google Shape;527;p62"/>
          <p:cNvSpPr/>
          <p:nvPr>
            <p:ph idx="5" type="pic"/>
          </p:nvPr>
        </p:nvSpPr>
        <p:spPr>
          <a:xfrm>
            <a:off x="4519450" y="2405616"/>
            <a:ext cx="21915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528" name="Google Shape;528;p62"/>
          <p:cNvSpPr/>
          <p:nvPr>
            <p:ph idx="6" type="pic"/>
          </p:nvPr>
        </p:nvSpPr>
        <p:spPr>
          <a:xfrm>
            <a:off x="6927897" y="2405616"/>
            <a:ext cx="21915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62"/>
          <p:cNvSpPr/>
          <p:nvPr>
            <p:ph idx="7" type="pic"/>
          </p:nvPr>
        </p:nvSpPr>
        <p:spPr>
          <a:xfrm>
            <a:off x="9336343" y="2405616"/>
            <a:ext cx="21915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62"/>
          <p:cNvSpPr txBox="1"/>
          <p:nvPr>
            <p:ph type="title"/>
          </p:nvPr>
        </p:nvSpPr>
        <p:spPr>
          <a:xfrm>
            <a:off x="468733" y="593367"/>
            <a:ext cx="3462300" cy="2275200"/>
          </a:xfrm>
          <a:prstGeom prst="rect">
            <a:avLst/>
          </a:prstGeom>
        </p:spPr>
        <p:txBody>
          <a:bodyPr anchorCtr="0" anchor="t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1" name="Google Shape;531;p62"/>
          <p:cNvSpPr/>
          <p:nvPr>
            <p:ph idx="8" type="pic"/>
          </p:nvPr>
        </p:nvSpPr>
        <p:spPr>
          <a:xfrm>
            <a:off x="4519450" y="4652649"/>
            <a:ext cx="21915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62"/>
          <p:cNvSpPr/>
          <p:nvPr>
            <p:ph idx="9" type="pic"/>
          </p:nvPr>
        </p:nvSpPr>
        <p:spPr>
          <a:xfrm>
            <a:off x="6927897" y="4652649"/>
            <a:ext cx="21915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533" name="Google Shape;533;p62"/>
          <p:cNvSpPr/>
          <p:nvPr>
            <p:ph idx="13" type="pic"/>
          </p:nvPr>
        </p:nvSpPr>
        <p:spPr>
          <a:xfrm>
            <a:off x="9336343" y="4652649"/>
            <a:ext cx="2191500" cy="2046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7418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609602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609602" y="1435103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09600" y="1095375"/>
            <a:ext cx="10972800" cy="5030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idx="1" type="body"/>
          </p:nvPr>
        </p:nvSpPr>
        <p:spPr>
          <a:xfrm>
            <a:off x="304800" y="2444167"/>
            <a:ext cx="7680900" cy="46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311150" lvl="1" marL="91440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311150" lvl="2" marL="137160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311150" lvl="3" marL="182880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311150" lvl="4" marL="228600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311150" lvl="5" marL="274320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311150" lvl="6" marL="320040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311150" lvl="7" marL="365760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311150" lvl="8" marL="411480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chemeClr val="lt1"/>
              </a:buClr>
              <a:buSzPts val="1300"/>
              <a:buFont typeface="Instrument Sans"/>
              <a:buChar char="■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type="title"/>
          </p:nvPr>
        </p:nvSpPr>
        <p:spPr>
          <a:xfrm>
            <a:off x="304800" y="342567"/>
            <a:ext cx="115044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2190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2" type="body"/>
          </p:nvPr>
        </p:nvSpPr>
        <p:spPr>
          <a:xfrm>
            <a:off x="5370733" y="2489133"/>
            <a:ext cx="4854300" cy="32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3111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3111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3111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●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○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3111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nstrument Sans"/>
              <a:buChar char="■"/>
              <a:defRPr sz="13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965">
          <p15:clr>
            <a:srgbClr val="E46962"/>
          </p15:clr>
        </p15:guide>
        <p15:guide id="2" pos="2064">
          <p15:clr>
            <a:srgbClr val="E46962"/>
          </p15:clr>
        </p15:guide>
        <p15:guide id="3" pos="3790">
          <p15:clr>
            <a:srgbClr val="E46962"/>
          </p15:clr>
        </p15:guide>
        <p15:guide id="4" pos="3888">
          <p15:clr>
            <a:srgbClr val="E46962"/>
          </p15:clr>
        </p15:guide>
        <p15:guide id="5" pos="5614">
          <p15:clr>
            <a:srgbClr val="E46962"/>
          </p15:clr>
        </p15:guide>
        <p15:guide id="6" pos="5713">
          <p15:clr>
            <a:srgbClr val="E46962"/>
          </p15:clr>
        </p15:guide>
        <p15:guide id="7" pos="2568">
          <p15:clr>
            <a:srgbClr val="E46962"/>
          </p15:clr>
        </p15:guide>
        <p15:guide id="8" pos="2676">
          <p15:clr>
            <a:srgbClr val="E46962"/>
          </p15:clr>
        </p15:guide>
        <p15:guide id="9" pos="5004">
          <p15:clr>
            <a:srgbClr val="E46962"/>
          </p15:clr>
        </p15:guide>
        <p15:guide id="10" pos="5110">
          <p15:clr>
            <a:srgbClr val="E46962"/>
          </p15:clr>
        </p15:guide>
        <p15:guide id="11" orient="horz" pos="399">
          <p15:clr>
            <a:srgbClr val="E46962"/>
          </p15:clr>
        </p15:guide>
        <p15:guide id="12" orient="horz" pos="1210">
          <p15:clr>
            <a:srgbClr val="E46962"/>
          </p15:clr>
        </p15:guide>
        <p15:guide id="13" orient="horz" pos="1308">
          <p15:clr>
            <a:srgbClr val="E46962"/>
          </p15:clr>
        </p15:guide>
        <p15:guide id="14" orient="horz" pos="2111">
          <p15:clr>
            <a:srgbClr val="E46962"/>
          </p15:clr>
        </p15:guide>
        <p15:guide id="15" orient="horz" pos="2209">
          <p15:clr>
            <a:srgbClr val="E46962"/>
          </p15:clr>
        </p15:guide>
        <p15:guide id="16" orient="horz" pos="3012">
          <p15:clr>
            <a:srgbClr val="E46962"/>
          </p15:clr>
        </p15:guide>
        <p15:guide id="17" orient="horz" pos="3110">
          <p15:clr>
            <a:srgbClr val="E46962"/>
          </p15:clr>
        </p15:guide>
        <p15:guide id="18" orient="horz" pos="3921">
          <p15:clr>
            <a:srgbClr val="E46962"/>
          </p15:clr>
        </p15:guide>
        <p15:guide id="19" pos="239">
          <p15:clr>
            <a:srgbClr val="E46962"/>
          </p15:clr>
        </p15:guide>
        <p15:guide id="20" orient="horz" pos="240">
          <p15:clr>
            <a:srgbClr val="E46962"/>
          </p15:clr>
        </p15:guide>
        <p15:guide id="21" orient="horz" pos="4082">
          <p15:clr>
            <a:srgbClr val="E46962"/>
          </p15:clr>
        </p15:guide>
        <p15:guide id="22" pos="7439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Relationship Id="rId4" Type="http://schemas.openxmlformats.org/officeDocument/2006/relationships/image" Target="../media/image17.png"/><Relationship Id="rId5" Type="http://schemas.openxmlformats.org/officeDocument/2006/relationships/image" Target="../media/image16.jpg"/><Relationship Id="rId6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jiit.ac.in/alumnus" TargetMode="External"/><Relationship Id="rId4" Type="http://schemas.openxmlformats.org/officeDocument/2006/relationships/hyperlink" Target="https://www.iitbombay.org/" TargetMode="External"/><Relationship Id="rId5" Type="http://schemas.openxmlformats.org/officeDocument/2006/relationships/hyperlink" Target="https://www.bits-pilani.ac.in/alumni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3"/>
          <p:cNvSpPr txBox="1"/>
          <p:nvPr>
            <p:ph type="title"/>
          </p:nvPr>
        </p:nvSpPr>
        <p:spPr>
          <a:xfrm>
            <a:off x="389075" y="620275"/>
            <a:ext cx="6271500" cy="163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 u="sng">
                <a:solidFill>
                  <a:srgbClr val="4F81BD"/>
                </a:solidFill>
                <a:latin typeface="Nunito"/>
                <a:ea typeface="Nunito"/>
                <a:cs typeface="Nunito"/>
                <a:sym typeface="Nunito"/>
              </a:rPr>
              <a:t>WIE - LUMINA’25 Hackathon</a:t>
            </a:r>
            <a:endParaRPr b="1" sz="5000" u="sng">
              <a:solidFill>
                <a:srgbClr val="4F81BD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63"/>
          <p:cNvSpPr txBox="1"/>
          <p:nvPr/>
        </p:nvSpPr>
        <p:spPr>
          <a:xfrm>
            <a:off x="177600" y="2458000"/>
            <a:ext cx="6575100" cy="37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 sz="2400"/>
              <a:t>Problem Statement Title- </a:t>
            </a:r>
            <a:r>
              <a:rPr lang="en-US" sz="2400"/>
              <a:t>Centralized Alumni-Student Engagement Platform</a:t>
            </a:r>
            <a:endParaRPr sz="2400"/>
          </a:p>
          <a:p>
            <a:pPr indent="-285750" lvl="0" marL="28575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 sz="2400"/>
              <a:t>Theme- </a:t>
            </a:r>
            <a:r>
              <a:rPr lang="en-US" sz="2400"/>
              <a:t>Hack the Campus — Innovate for Everyday Life</a:t>
            </a:r>
            <a:endParaRPr/>
          </a:p>
          <a:p>
            <a:pPr indent="-285750" lvl="0" marL="28575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 sz="2400"/>
              <a:t>Team Name- </a:t>
            </a:r>
            <a:r>
              <a:rPr lang="en-US" sz="2400"/>
              <a:t>GIT LOST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4"/>
          <p:cNvSpPr txBox="1"/>
          <p:nvPr>
            <p:ph type="title"/>
          </p:nvPr>
        </p:nvSpPr>
        <p:spPr>
          <a:xfrm>
            <a:off x="182998" y="-287533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en-US" sz="36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600">
                <a:latin typeface="Garamond"/>
                <a:ea typeface="Garamond"/>
                <a:cs typeface="Garamond"/>
                <a:sym typeface="Garamond"/>
              </a:rPr>
              <a:t>IDEA TITLE</a:t>
            </a:r>
            <a:endParaRPr/>
          </a:p>
        </p:txBody>
      </p:sp>
      <p:sp>
        <p:nvSpPr>
          <p:cNvPr id="546" name="Google Shape;546;p64"/>
          <p:cNvSpPr txBox="1"/>
          <p:nvPr/>
        </p:nvSpPr>
        <p:spPr>
          <a:xfrm>
            <a:off x="54746" y="960454"/>
            <a:ext cx="5524200" cy="5355300"/>
          </a:xfrm>
          <a:prstGeom prst="rect">
            <a:avLst/>
          </a:prstGeom>
          <a:solidFill>
            <a:srgbClr val="F2F2F2"/>
          </a:solidFill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Noto Sans Symbols"/>
              <a:buChar char="❖"/>
            </a:pPr>
            <a:r>
              <a:rPr b="1" lang="en-US" sz="2600" u="sng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Idea</a:t>
            </a:r>
            <a:endParaRPr sz="3200" u="sng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oto Sans Symbols"/>
              <a:buChar char="⮚"/>
            </a:pPr>
            <a:r>
              <a:rPr lang="en-US" sz="2000" u="sng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Centralized </a:t>
            </a:r>
            <a:r>
              <a:rPr b="1" lang="en-US" sz="2000" u="sng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Alumni-Student</a:t>
            </a:r>
            <a:r>
              <a:rPr lang="en-US" sz="2000" u="sng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Engagement Platform!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platform is a dynamic, interactive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ecosystem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designed to bridge the gap between students and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alumni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It features a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bi-directional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posting system where both students and alumni can share content, opportunities, and requests for help.</a:t>
            </a:r>
            <a:endParaRPr sz="2000" u="sng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 sz="2000" u="sng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Noto Sans Symbols"/>
              <a:buChar char="❖"/>
            </a:pPr>
            <a:r>
              <a:rPr b="1" lang="en-US" sz="2600" u="sng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oto Sans Symbols"/>
              <a:buChar char="⮚"/>
            </a:pPr>
            <a:r>
              <a:rPr lang="en-US" sz="2000" u="sng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Addressing what everyone looks over! </a:t>
            </a:r>
            <a:endParaRPr b="1" sz="2000" u="sng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Addresses Gaps: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It fills the gap left by static, fundraising-focused alumni portals by offering real-time interaction and a student-first approach.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Structured Ecosystem: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Creates a single, structured hub for students to access mentorship, projects, and job opportunities directly from their college alumni.</a:t>
            </a:r>
            <a:endParaRPr sz="2000" u="sng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64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>
                <a:solidFill>
                  <a:schemeClr val="lt1"/>
                </a:solidFill>
              </a:rPr>
              <a:t>‹#›</a:t>
            </a:fld>
            <a:endParaRPr b="1">
              <a:solidFill>
                <a:schemeClr val="lt1"/>
              </a:solidFill>
            </a:endParaRPr>
          </a:p>
        </p:txBody>
      </p:sp>
      <p:cxnSp>
        <p:nvCxnSpPr>
          <p:cNvPr id="548" name="Google Shape;548;p64"/>
          <p:cNvCxnSpPr>
            <a:stCxn id="546" idx="3"/>
            <a:endCxn id="546" idx="1"/>
          </p:cNvCxnSpPr>
          <p:nvPr/>
        </p:nvCxnSpPr>
        <p:spPr>
          <a:xfrm rot="10800000">
            <a:off x="54746" y="3638104"/>
            <a:ext cx="55242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</p:cxnSp>
      <p:sp>
        <p:nvSpPr>
          <p:cNvPr id="549" name="Google Shape;549;p64"/>
          <p:cNvSpPr txBox="1"/>
          <p:nvPr/>
        </p:nvSpPr>
        <p:spPr>
          <a:xfrm>
            <a:off x="5669400" y="955450"/>
            <a:ext cx="6468000" cy="5355300"/>
          </a:xfrm>
          <a:prstGeom prst="rect">
            <a:avLst/>
          </a:prstGeom>
          <a:gradFill>
            <a:gsLst>
              <a:gs pos="0">
                <a:srgbClr val="C8B2E9"/>
              </a:gs>
              <a:gs pos="35000">
                <a:srgbClr val="D6CAED"/>
              </a:gs>
              <a:gs pos="100000">
                <a:srgbClr val="EFE8FA"/>
              </a:gs>
            </a:gsLst>
            <a:lin ang="16200000" scaled="0"/>
          </a:gradFill>
          <a:ln cap="flat" cmpd="sng" w="9525">
            <a:solidFill>
              <a:srgbClr val="7C5F9F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Noto Sans Symbols"/>
              <a:buChar char="❖"/>
            </a:pPr>
            <a:r>
              <a:rPr b="1" lang="en-US" sz="2600" u="sng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Innovation and Uniqueness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oto Sans Symbols"/>
              <a:buChar char="⮚"/>
            </a:pPr>
            <a:r>
              <a:rPr lang="en-US" sz="2000" u="sng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Revolutionizing the way students and alumni interact!</a:t>
            </a:r>
            <a:endParaRPr/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Bi-directional Communication: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Both students and alumni can initiate engagement by posting content.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AI/ML-Powered Matching: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Utilizes smart recommendation engines to provide personalized, relevant suggestions for mentorship, internships, and posts.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/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Adaptable &amp; Open-Source: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Built on an open-source tech stack, making it easily adaptable and scalable for any institution.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/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Community Hubs: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Creates a private space for students and alumni with shared interests, fostering collaboration and strengthening peer networks.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/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regulation: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Checks the posts in real time to prevent any bad elements from mixing in with the general flow of posts on the platform.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5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Garamond"/>
                <a:ea typeface="Garamond"/>
                <a:cs typeface="Garamond"/>
                <a:sym typeface="Garamond"/>
              </a:rPr>
              <a:t>TECHNICAL APPROACH</a:t>
            </a:r>
            <a:endParaRPr/>
          </a:p>
        </p:txBody>
      </p:sp>
      <p:sp>
        <p:nvSpPr>
          <p:cNvPr id="556" name="Google Shape;556;p65"/>
          <p:cNvSpPr txBox="1"/>
          <p:nvPr/>
        </p:nvSpPr>
        <p:spPr>
          <a:xfrm>
            <a:off x="90100" y="1025050"/>
            <a:ext cx="6069900" cy="3489900"/>
          </a:xfrm>
          <a:prstGeom prst="rect">
            <a:avLst/>
          </a:prstGeom>
          <a:solidFill>
            <a:srgbClr val="DDD9C3"/>
          </a:solidFill>
          <a:ln cap="flat" cmpd="sng" w="25400">
            <a:solidFill>
              <a:srgbClr val="078A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000"/>
              <a:buFont typeface="Noto Sans Symbols"/>
              <a:buChar char="⮚"/>
            </a:pPr>
            <a:r>
              <a:rPr b="1" lang="en-US" sz="2000">
                <a:solidFill>
                  <a:srgbClr val="17365D"/>
                </a:solidFill>
                <a:latin typeface="Calibri"/>
                <a:ea typeface="Calibri"/>
                <a:cs typeface="Calibri"/>
                <a:sym typeface="Calibri"/>
              </a:rPr>
              <a:t>Technologies to be Used</a:t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Supervised ML: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Uses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Random Forest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Feature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Engineering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provide highly accurate mentorship and job recommendations.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Authentication: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Email OTP, with role-based access for students and alumni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Spam Detection: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AI filters irrelevant or harmful content in posts/comments.</a:t>
            </a:r>
            <a:endParaRPr/>
          </a:p>
        </p:txBody>
      </p:sp>
      <p:sp>
        <p:nvSpPr>
          <p:cNvPr id="557" name="Google Shape;557;p65"/>
          <p:cNvSpPr txBox="1"/>
          <p:nvPr/>
        </p:nvSpPr>
        <p:spPr>
          <a:xfrm>
            <a:off x="90100" y="4514950"/>
            <a:ext cx="6069900" cy="1781700"/>
          </a:xfrm>
          <a:prstGeom prst="rect">
            <a:avLst/>
          </a:prstGeom>
          <a:solidFill>
            <a:srgbClr val="DAEEF3"/>
          </a:solidFill>
          <a:ln cap="flat" cmpd="sng" w="25400">
            <a:solidFill>
              <a:srgbClr val="078A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❖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Admin Role: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Providing a dedicated admin account for the university to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post official announcements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manage events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supervise posts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ensure content is relevant and appropriate.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8" name="Google Shape;558;p65"/>
          <p:cNvPicPr preferRelativeResize="0"/>
          <p:nvPr/>
        </p:nvPicPr>
        <p:blipFill rotWithShape="1">
          <a:blip r:embed="rId3">
            <a:alphaModFix/>
          </a:blip>
          <a:srcRect b="12319" l="-7450" r="7449" t="-12320"/>
          <a:stretch/>
        </p:blipFill>
        <p:spPr>
          <a:xfrm>
            <a:off x="6431451" y="3715874"/>
            <a:ext cx="2584625" cy="10425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ging in Python: A Developer's Guide | Product Blog • Sentry" id="559" name="Google Shape;559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4619" y="5316983"/>
            <a:ext cx="1241785" cy="12417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p6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87525" y="3869754"/>
            <a:ext cx="1779854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p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31450" y="1095376"/>
            <a:ext cx="5429899" cy="248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6"/>
          <p:cNvSpPr txBox="1"/>
          <p:nvPr>
            <p:ph type="title"/>
          </p:nvPr>
        </p:nvSpPr>
        <p:spPr>
          <a:xfrm>
            <a:off x="609600" y="6287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Garamond"/>
                <a:ea typeface="Garamond"/>
                <a:cs typeface="Garamond"/>
                <a:sym typeface="Garamond"/>
              </a:rPr>
              <a:t>FEASIBILITY AND VIABILITY</a:t>
            </a:r>
            <a:endParaRPr/>
          </a:p>
        </p:txBody>
      </p:sp>
      <p:sp>
        <p:nvSpPr>
          <p:cNvPr id="568" name="Google Shape;568;p66"/>
          <p:cNvSpPr txBox="1"/>
          <p:nvPr/>
        </p:nvSpPr>
        <p:spPr>
          <a:xfrm>
            <a:off x="356616" y="1368775"/>
            <a:ext cx="11694000" cy="1785600"/>
          </a:xfrm>
          <a:prstGeom prst="rect">
            <a:avLst/>
          </a:prstGeom>
          <a:solidFill>
            <a:schemeClr val="lt2"/>
          </a:solidFill>
          <a:ln cap="flat" cmpd="sng" w="25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oto Sans Symbols"/>
              <a:buChar char="❖"/>
            </a:pPr>
            <a:r>
              <a:rPr b="1" lang="en-US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Analysis of the feasibility of the idea</a:t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❏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platform can be built using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HTML5 and  Tailwind CSS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modern and widely adopted front-end technologies that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enable a responsive, efficient, and visually appealing user interface while reducing development time and complexity.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❏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core features (profiles &amp; posts) are well-established and achievable with the selected technologies.</a:t>
            </a:r>
            <a:endParaRPr/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❏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chosen AI/ML algorithms, such as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Random Forest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are standard and efficient for the proposed tasks and can be integrated iteratively without affecting the core functionality.</a:t>
            </a:r>
            <a:endParaRPr/>
          </a:p>
        </p:txBody>
      </p:sp>
      <p:sp>
        <p:nvSpPr>
          <p:cNvPr id="569" name="Google Shape;569;p66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b="1" i="0" lang="en-US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b="1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70" name="Google Shape;570;p66"/>
          <p:cNvSpPr txBox="1"/>
          <p:nvPr/>
        </p:nvSpPr>
        <p:spPr>
          <a:xfrm>
            <a:off x="359158" y="5093208"/>
            <a:ext cx="5288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66"/>
          <p:cNvSpPr txBox="1"/>
          <p:nvPr>
            <p:ph type="title"/>
          </p:nvPr>
        </p:nvSpPr>
        <p:spPr>
          <a:xfrm>
            <a:off x="437480" y="3419588"/>
            <a:ext cx="11532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Garamond"/>
                <a:ea typeface="Garamond"/>
                <a:cs typeface="Garamond"/>
                <a:sym typeface="Garamond"/>
              </a:rPr>
              <a:t>IMPACT AND BENEFITS</a:t>
            </a:r>
            <a:endParaRPr/>
          </a:p>
        </p:txBody>
      </p:sp>
      <p:sp>
        <p:nvSpPr>
          <p:cNvPr id="572" name="Google Shape;572;p66"/>
          <p:cNvSpPr txBox="1"/>
          <p:nvPr/>
        </p:nvSpPr>
        <p:spPr>
          <a:xfrm>
            <a:off x="356625" y="4720100"/>
            <a:ext cx="11694000" cy="1756200"/>
          </a:xfrm>
          <a:prstGeom prst="rect">
            <a:avLst/>
          </a:prstGeom>
          <a:solidFill>
            <a:srgbClr val="F2F2F2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❖"/>
            </a:pPr>
            <a:r>
              <a:rPr b="1" lang="en-US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Potential Impact on the Target Audience</a:t>
            </a:r>
            <a:br>
              <a:rPr b="1" lang="en-US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1" sz="2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Benefits both Alumni &amp; Students: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Provides a mutually beneficial platform for connection and support.</a:t>
            </a:r>
            <a:b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500"/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Students: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Gain smarter, more direct access to mentorship, guidance, and internship opportunities.</a:t>
            </a:r>
            <a:b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500"/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Alumni: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Have a simplified way to give back and find students who can benefit from their expertise.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67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Garamond"/>
                <a:ea typeface="Garamond"/>
                <a:cs typeface="Garamond"/>
                <a:sym typeface="Garamond"/>
              </a:rPr>
              <a:t>RESEARCH  AND REFERENCES</a:t>
            </a:r>
            <a:endParaRPr/>
          </a:p>
        </p:txBody>
      </p:sp>
      <p:sp>
        <p:nvSpPr>
          <p:cNvPr id="579" name="Google Shape;579;p67"/>
          <p:cNvSpPr txBox="1"/>
          <p:nvPr/>
        </p:nvSpPr>
        <p:spPr>
          <a:xfrm>
            <a:off x="609600" y="1206440"/>
            <a:ext cx="10972800" cy="27399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⮚"/>
            </a:pPr>
            <a:r>
              <a:rPr b="1" lang="en-US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Competitor Analysis</a:t>
            </a:r>
            <a:endParaRPr b="1" sz="2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❏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Alumni Portals (JIIT, BITS, IITs):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They are mostly static directories for fundraising, with no dedicated features for real-time student-alumni interaction.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⮚"/>
            </a:pPr>
            <a:r>
              <a:rPr b="1" lang="en-US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Our Edge</a:t>
            </a:r>
            <a:endParaRPr b="1" sz="2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Bi-directional Posts: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Both students and alumni can actively post.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Granular Privacy: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 give users control over which contact details they share.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Personalization: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Smart recommendations, ensuring every user sees relevant opportunities and connections.</a:t>
            </a:r>
            <a:endParaRPr/>
          </a:p>
        </p:txBody>
      </p:sp>
      <p:sp>
        <p:nvSpPr>
          <p:cNvPr id="580" name="Google Shape;580;p67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b="1" i="0" lang="en-US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b="1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1" name="Google Shape;581;p67"/>
          <p:cNvSpPr txBox="1"/>
          <p:nvPr>
            <p:ph idx="11" type="ftr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</a:t>
            </a:r>
            <a:r>
              <a:rPr lang="en-US">
                <a:solidFill>
                  <a:srgbClr val="FFFFFF"/>
                </a:solidFill>
              </a:rPr>
              <a:t>Decrypters</a:t>
            </a:r>
            <a:endParaRPr b="0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2" name="Google Shape;582;p67"/>
          <p:cNvSpPr txBox="1"/>
          <p:nvPr/>
        </p:nvSpPr>
        <p:spPr>
          <a:xfrm>
            <a:off x="3911983" y="2286186"/>
            <a:ext cx="322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https://www.jiit.ac.in/alumnus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3" name="Google Shape;583;p67"/>
          <p:cNvSpPr txBox="1"/>
          <p:nvPr/>
        </p:nvSpPr>
        <p:spPr>
          <a:xfrm>
            <a:off x="822517" y="2286204"/>
            <a:ext cx="322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https://www.iitbombay.org/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584" name="Google Shape;584;p67"/>
          <p:cNvSpPr txBox="1"/>
          <p:nvPr/>
        </p:nvSpPr>
        <p:spPr>
          <a:xfrm>
            <a:off x="1018685" y="2888173"/>
            <a:ext cx="322783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67"/>
          <p:cNvSpPr txBox="1"/>
          <p:nvPr/>
        </p:nvSpPr>
        <p:spPr>
          <a:xfrm>
            <a:off x="7258034" y="2286167"/>
            <a:ext cx="387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https://www.bits-pilani.ac.in/alumni/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stel gradients">
  <a:themeElements>
    <a:clrScheme name="Simple Light">
      <a:dk1>
        <a:srgbClr val="F4F4F4"/>
      </a:dk1>
      <a:lt1>
        <a:srgbClr val="202124"/>
      </a:lt1>
      <a:dk2>
        <a:srgbClr val="E8F0FE"/>
      </a:dk2>
      <a:lt2>
        <a:srgbClr val="FEFEFE"/>
      </a:lt2>
      <a:accent1>
        <a:srgbClr val="FFFFBE"/>
      </a:accent1>
      <a:accent2>
        <a:srgbClr val="AECBFA"/>
      </a:accent2>
      <a:accent3>
        <a:srgbClr val="FFC9C9"/>
      </a:accent3>
      <a:accent4>
        <a:srgbClr val="F9F93D"/>
      </a:accent4>
      <a:accent5>
        <a:srgbClr val="747474"/>
      </a:accent5>
      <a:accent6>
        <a:srgbClr val="5A5A5A"/>
      </a:accent6>
      <a:hlink>
        <a:srgbClr val="FFC9C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